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Override1.xml" ContentType="application/vnd.openxmlformats-officedocument.themeOverride+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80" r:id="rId1"/>
  </p:sldMasterIdLst>
  <p:notesMasterIdLst>
    <p:notesMasterId r:id="rId7"/>
  </p:notesMasterIdLst>
  <p:handoutMasterIdLst>
    <p:handoutMasterId r:id="rId8"/>
  </p:handoutMasterIdLst>
  <p:sldIdLst>
    <p:sldId id="1122" r:id="rId2"/>
    <p:sldId id="1123" r:id="rId3"/>
    <p:sldId id="1127" r:id="rId4"/>
    <p:sldId id="1129" r:id="rId5"/>
    <p:sldId id="1125" r:id="rId6"/>
  </p:sldIdLst>
  <p:sldSz cx="9144000" cy="6858000" type="letter"/>
  <p:notesSz cx="9223375" cy="7010400"/>
  <p:custDataLst>
    <p:tags r:id="rId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208">
          <p15:clr>
            <a:srgbClr val="A4A3A4"/>
          </p15:clr>
        </p15:guide>
        <p15:guide id="2" pos="29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a:srgbClr val="0055AD"/>
    <a:srgbClr val="339933"/>
    <a:srgbClr val="DCDCDC"/>
    <a:srgbClr val="000000"/>
    <a:srgbClr val="0070C0"/>
    <a:srgbClr val="00C070"/>
    <a:srgbClr val="FF6600"/>
    <a:srgbClr val="7676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13" autoAdjust="0"/>
    <p:restoredTop sz="93067" autoAdjust="0"/>
  </p:normalViewPr>
  <p:slideViewPr>
    <p:cSldViewPr snapToGrid="0">
      <p:cViewPr>
        <p:scale>
          <a:sx n="80" d="100"/>
          <a:sy n="80" d="100"/>
        </p:scale>
        <p:origin x="1387" y="182"/>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p:cViewPr varScale="1">
        <p:scale>
          <a:sx n="74" d="100"/>
          <a:sy n="74" d="100"/>
        </p:scale>
        <p:origin x="-876" y="-102"/>
      </p:cViewPr>
      <p:guideLst>
        <p:guide orient="horz" pos="2208"/>
        <p:guide pos="290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4482" name="Rectangle 2"/>
          <p:cNvSpPr>
            <a:spLocks noGrp="1" noChangeArrowheads="1"/>
          </p:cNvSpPr>
          <p:nvPr>
            <p:ph type="hdr" sz="quarter"/>
          </p:nvPr>
        </p:nvSpPr>
        <p:spPr bwMode="auto">
          <a:xfrm>
            <a:off x="3" y="0"/>
            <a:ext cx="3997325"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04" tIns="43655" rIns="87304" bIns="43655" numCol="1" anchor="t" anchorCtr="0" compatLnSpc="1">
            <a:prstTxWarp prst="textNoShape">
              <a:avLst/>
            </a:prstTxWarp>
          </a:bodyPr>
          <a:lstStyle>
            <a:lvl1pPr defTabSz="871538">
              <a:defRPr sz="1100" smtClean="0"/>
            </a:lvl1pPr>
          </a:lstStyle>
          <a:p>
            <a:pPr>
              <a:defRPr/>
            </a:pPr>
            <a:endParaRPr lang="en-US" dirty="0"/>
          </a:p>
        </p:txBody>
      </p:sp>
      <p:sp>
        <p:nvSpPr>
          <p:cNvPr id="404483" name="Rectangle 3"/>
          <p:cNvSpPr>
            <a:spLocks noGrp="1" noChangeArrowheads="1"/>
          </p:cNvSpPr>
          <p:nvPr>
            <p:ph type="dt" sz="quarter" idx="1"/>
          </p:nvPr>
        </p:nvSpPr>
        <p:spPr bwMode="auto">
          <a:xfrm>
            <a:off x="5224466" y="0"/>
            <a:ext cx="3997325"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04" tIns="43655" rIns="87304" bIns="43655" numCol="1" anchor="t" anchorCtr="0" compatLnSpc="1">
            <a:prstTxWarp prst="textNoShape">
              <a:avLst/>
            </a:prstTxWarp>
          </a:bodyPr>
          <a:lstStyle>
            <a:lvl1pPr algn="r" defTabSz="871538">
              <a:defRPr sz="1100" smtClean="0"/>
            </a:lvl1pPr>
          </a:lstStyle>
          <a:p>
            <a:pPr>
              <a:defRPr/>
            </a:pPr>
            <a:endParaRPr lang="en-US" dirty="0"/>
          </a:p>
        </p:txBody>
      </p:sp>
      <p:sp>
        <p:nvSpPr>
          <p:cNvPr id="404484" name="Rectangle 4"/>
          <p:cNvSpPr>
            <a:spLocks noGrp="1" noChangeArrowheads="1"/>
          </p:cNvSpPr>
          <p:nvPr>
            <p:ph type="ftr" sz="quarter" idx="2"/>
          </p:nvPr>
        </p:nvSpPr>
        <p:spPr bwMode="auto">
          <a:xfrm>
            <a:off x="3" y="6659563"/>
            <a:ext cx="399732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04" tIns="43655" rIns="87304" bIns="43655" numCol="1" anchor="b" anchorCtr="0" compatLnSpc="1">
            <a:prstTxWarp prst="textNoShape">
              <a:avLst/>
            </a:prstTxWarp>
          </a:bodyPr>
          <a:lstStyle>
            <a:lvl1pPr defTabSz="871538">
              <a:defRPr sz="1100" smtClean="0"/>
            </a:lvl1pPr>
          </a:lstStyle>
          <a:p>
            <a:pPr>
              <a:defRPr/>
            </a:pPr>
            <a:endParaRPr lang="en-US" dirty="0"/>
          </a:p>
        </p:txBody>
      </p:sp>
      <p:sp>
        <p:nvSpPr>
          <p:cNvPr id="404485" name="Rectangle 5"/>
          <p:cNvSpPr>
            <a:spLocks noGrp="1" noChangeArrowheads="1"/>
          </p:cNvSpPr>
          <p:nvPr>
            <p:ph type="sldNum" sz="quarter" idx="3"/>
          </p:nvPr>
        </p:nvSpPr>
        <p:spPr bwMode="auto">
          <a:xfrm>
            <a:off x="5224466" y="6659563"/>
            <a:ext cx="399732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04" tIns="43655" rIns="87304" bIns="43655" numCol="1" anchor="b" anchorCtr="0" compatLnSpc="1">
            <a:prstTxWarp prst="textNoShape">
              <a:avLst/>
            </a:prstTxWarp>
          </a:bodyPr>
          <a:lstStyle>
            <a:lvl1pPr algn="r" defTabSz="871538">
              <a:defRPr sz="1100" smtClean="0"/>
            </a:lvl1pPr>
          </a:lstStyle>
          <a:p>
            <a:pPr>
              <a:defRPr/>
            </a:pPr>
            <a:fld id="{D54FCDC0-1BA9-4975-A22F-BE2CD31A4184}" type="slidenum">
              <a:rPr lang="en-US"/>
              <a:pPr>
                <a:defRPr/>
              </a:pPr>
              <a:t>‹#›</a:t>
            </a:fld>
            <a:endParaRPr lang="en-US" dirty="0"/>
          </a:p>
        </p:txBody>
      </p:sp>
    </p:spTree>
    <p:extLst>
      <p:ext uri="{BB962C8B-B14F-4D97-AF65-F5344CB8AC3E}">
        <p14:creationId xmlns:p14="http://schemas.microsoft.com/office/powerpoint/2010/main" val="2112516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3" y="0"/>
            <a:ext cx="3997325"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291" tIns="46145" rIns="92291" bIns="46145" numCol="1" anchor="t" anchorCtr="0" compatLnSpc="1">
            <a:prstTxWarp prst="textNoShape">
              <a:avLst/>
            </a:prstTxWarp>
          </a:bodyPr>
          <a:lstStyle>
            <a:lvl1pPr defTabSz="922338">
              <a:defRPr sz="1200" smtClean="0"/>
            </a:lvl1pPr>
          </a:lstStyle>
          <a:p>
            <a:pPr>
              <a:defRPr/>
            </a:pPr>
            <a:endParaRPr lang="en-US" dirty="0"/>
          </a:p>
        </p:txBody>
      </p:sp>
      <p:sp>
        <p:nvSpPr>
          <p:cNvPr id="118787" name="Rectangle 3"/>
          <p:cNvSpPr>
            <a:spLocks noGrp="1" noChangeArrowheads="1"/>
          </p:cNvSpPr>
          <p:nvPr>
            <p:ph type="dt" idx="1"/>
          </p:nvPr>
        </p:nvSpPr>
        <p:spPr bwMode="auto">
          <a:xfrm>
            <a:off x="5224466" y="0"/>
            <a:ext cx="3997325"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291" tIns="46145" rIns="92291" bIns="46145" numCol="1" anchor="t" anchorCtr="0" compatLnSpc="1">
            <a:prstTxWarp prst="textNoShape">
              <a:avLst/>
            </a:prstTxWarp>
          </a:bodyPr>
          <a:lstStyle>
            <a:lvl1pPr algn="r" defTabSz="922338">
              <a:defRPr sz="1200" smtClean="0"/>
            </a:lvl1pPr>
          </a:lstStyle>
          <a:p>
            <a:pPr>
              <a:defRPr/>
            </a:pPr>
            <a:endParaRPr lang="en-US" dirty="0"/>
          </a:p>
        </p:txBody>
      </p:sp>
      <p:sp>
        <p:nvSpPr>
          <p:cNvPr id="25604" name="Rectangle 4"/>
          <p:cNvSpPr>
            <a:spLocks noGrp="1" noRot="1" noChangeAspect="1" noChangeArrowheads="1" noTextEdit="1"/>
          </p:cNvSpPr>
          <p:nvPr>
            <p:ph type="sldImg" idx="2"/>
          </p:nvPr>
        </p:nvSpPr>
        <p:spPr bwMode="auto">
          <a:xfrm>
            <a:off x="2862263" y="527050"/>
            <a:ext cx="3505200" cy="2628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9" name="Rectangle 5"/>
          <p:cNvSpPr>
            <a:spLocks noGrp="1" noChangeArrowheads="1"/>
          </p:cNvSpPr>
          <p:nvPr>
            <p:ph type="body" sz="quarter" idx="3"/>
          </p:nvPr>
        </p:nvSpPr>
        <p:spPr bwMode="auto">
          <a:xfrm>
            <a:off x="920753" y="3330578"/>
            <a:ext cx="7381875"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291" tIns="46145" rIns="92291" bIns="4614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8790" name="Rectangle 6"/>
          <p:cNvSpPr>
            <a:spLocks noGrp="1" noChangeArrowheads="1"/>
          </p:cNvSpPr>
          <p:nvPr>
            <p:ph type="ftr" sz="quarter" idx="4"/>
          </p:nvPr>
        </p:nvSpPr>
        <p:spPr bwMode="auto">
          <a:xfrm>
            <a:off x="3" y="6659563"/>
            <a:ext cx="399732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291" tIns="46145" rIns="92291" bIns="46145" numCol="1" anchor="b" anchorCtr="0" compatLnSpc="1">
            <a:prstTxWarp prst="textNoShape">
              <a:avLst/>
            </a:prstTxWarp>
          </a:bodyPr>
          <a:lstStyle>
            <a:lvl1pPr defTabSz="922338">
              <a:defRPr sz="1200" smtClean="0"/>
            </a:lvl1pPr>
          </a:lstStyle>
          <a:p>
            <a:pPr>
              <a:defRPr/>
            </a:pPr>
            <a:endParaRPr lang="en-US" dirty="0"/>
          </a:p>
        </p:txBody>
      </p:sp>
      <p:sp>
        <p:nvSpPr>
          <p:cNvPr id="118791" name="Rectangle 7"/>
          <p:cNvSpPr>
            <a:spLocks noGrp="1" noChangeArrowheads="1"/>
          </p:cNvSpPr>
          <p:nvPr>
            <p:ph type="sldNum" sz="quarter" idx="5"/>
          </p:nvPr>
        </p:nvSpPr>
        <p:spPr bwMode="auto">
          <a:xfrm>
            <a:off x="5224466" y="6659563"/>
            <a:ext cx="399732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291" tIns="46145" rIns="92291" bIns="46145" numCol="1" anchor="b" anchorCtr="0" compatLnSpc="1">
            <a:prstTxWarp prst="textNoShape">
              <a:avLst/>
            </a:prstTxWarp>
          </a:bodyPr>
          <a:lstStyle>
            <a:lvl1pPr algn="r" defTabSz="922338">
              <a:defRPr sz="1200" smtClean="0"/>
            </a:lvl1pPr>
          </a:lstStyle>
          <a:p>
            <a:pPr>
              <a:defRPr/>
            </a:pPr>
            <a:fld id="{51B1B665-1868-4D4F-940E-1FEC84384B1B}" type="slidenum">
              <a:rPr lang="en-US"/>
              <a:pPr>
                <a:defRPr/>
              </a:pPr>
              <a:t>‹#›</a:t>
            </a:fld>
            <a:endParaRPr lang="en-US" dirty="0"/>
          </a:p>
        </p:txBody>
      </p:sp>
    </p:spTree>
    <p:extLst>
      <p:ext uri="{BB962C8B-B14F-4D97-AF65-F5344CB8AC3E}">
        <p14:creationId xmlns:p14="http://schemas.microsoft.com/office/powerpoint/2010/main" val="42791590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2859088" y="523875"/>
            <a:ext cx="3506787" cy="2630488"/>
          </a:xfrm>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latin typeface="Arial" pitchFamily="34" charset="0"/>
            </a:endParaRPr>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900" b="1">
                <a:solidFill>
                  <a:schemeClr val="tx1"/>
                </a:solidFill>
                <a:latin typeface="Arial" pitchFamily="34" charset="0"/>
              </a:defRPr>
            </a:lvl1pPr>
            <a:lvl2pPr marL="742950" indent="-285750" defTabSz="922338" eaLnBrk="0" hangingPunct="0">
              <a:defRPr sz="900" b="1">
                <a:solidFill>
                  <a:schemeClr val="tx1"/>
                </a:solidFill>
                <a:latin typeface="Arial" pitchFamily="34" charset="0"/>
              </a:defRPr>
            </a:lvl2pPr>
            <a:lvl3pPr marL="1143000" indent="-228600" defTabSz="922338" eaLnBrk="0" hangingPunct="0">
              <a:defRPr sz="900" b="1">
                <a:solidFill>
                  <a:schemeClr val="tx1"/>
                </a:solidFill>
                <a:latin typeface="Arial" pitchFamily="34" charset="0"/>
              </a:defRPr>
            </a:lvl3pPr>
            <a:lvl4pPr marL="1600200" indent="-228600" defTabSz="922338" eaLnBrk="0" hangingPunct="0">
              <a:defRPr sz="900" b="1">
                <a:solidFill>
                  <a:schemeClr val="tx1"/>
                </a:solidFill>
                <a:latin typeface="Arial" pitchFamily="34" charset="0"/>
              </a:defRPr>
            </a:lvl4pPr>
            <a:lvl5pPr marL="2057400" indent="-228600" defTabSz="922338" eaLnBrk="0" hangingPunct="0">
              <a:defRPr sz="900" b="1">
                <a:solidFill>
                  <a:schemeClr val="tx1"/>
                </a:solidFill>
                <a:latin typeface="Arial" pitchFamily="34" charset="0"/>
              </a:defRPr>
            </a:lvl5pPr>
            <a:lvl6pPr marL="2514600" indent="-228600" defTabSz="922338" eaLnBrk="0" fontAlgn="base" hangingPunct="0">
              <a:spcBef>
                <a:spcPct val="0"/>
              </a:spcBef>
              <a:spcAft>
                <a:spcPct val="0"/>
              </a:spcAft>
              <a:defRPr sz="900" b="1">
                <a:solidFill>
                  <a:schemeClr val="tx1"/>
                </a:solidFill>
                <a:latin typeface="Arial" pitchFamily="34" charset="0"/>
              </a:defRPr>
            </a:lvl6pPr>
            <a:lvl7pPr marL="2971800" indent="-228600" defTabSz="922338" eaLnBrk="0" fontAlgn="base" hangingPunct="0">
              <a:spcBef>
                <a:spcPct val="0"/>
              </a:spcBef>
              <a:spcAft>
                <a:spcPct val="0"/>
              </a:spcAft>
              <a:defRPr sz="900" b="1">
                <a:solidFill>
                  <a:schemeClr val="tx1"/>
                </a:solidFill>
                <a:latin typeface="Arial" pitchFamily="34" charset="0"/>
              </a:defRPr>
            </a:lvl7pPr>
            <a:lvl8pPr marL="3429000" indent="-228600" defTabSz="922338" eaLnBrk="0" fontAlgn="base" hangingPunct="0">
              <a:spcBef>
                <a:spcPct val="0"/>
              </a:spcBef>
              <a:spcAft>
                <a:spcPct val="0"/>
              </a:spcAft>
              <a:defRPr sz="900" b="1">
                <a:solidFill>
                  <a:schemeClr val="tx1"/>
                </a:solidFill>
                <a:latin typeface="Arial" pitchFamily="34" charset="0"/>
              </a:defRPr>
            </a:lvl8pPr>
            <a:lvl9pPr marL="3886200" indent="-228600" defTabSz="922338" eaLnBrk="0" fontAlgn="base" hangingPunct="0">
              <a:spcBef>
                <a:spcPct val="0"/>
              </a:spcBef>
              <a:spcAft>
                <a:spcPct val="0"/>
              </a:spcAft>
              <a:defRPr sz="900" b="1">
                <a:solidFill>
                  <a:schemeClr val="tx1"/>
                </a:solidFill>
                <a:latin typeface="Arial" pitchFamily="34" charset="0"/>
              </a:defRPr>
            </a:lvl9pPr>
          </a:lstStyle>
          <a:p>
            <a:pPr eaLnBrk="1" hangingPunct="1"/>
            <a:fld id="{198A8FE4-33DD-49C6-9584-D8497E5337A4}" type="slidenum">
              <a:rPr lang="en-US" sz="1200" b="0" smtClean="0">
                <a:solidFill>
                  <a:srgbClr val="000000"/>
                </a:solidFill>
                <a:latin typeface="Calibri" pitchFamily="34" charset="0"/>
              </a:rPr>
              <a:pPr eaLnBrk="1" hangingPunct="1"/>
              <a:t>2</a:t>
            </a:fld>
            <a:endParaRPr lang="en-US" sz="1200" b="0" dirty="0" smtClean="0">
              <a:solidFill>
                <a:srgbClr val="000000"/>
              </a:solidFill>
              <a:latin typeface="Calibri" pitchFamily="34" charset="0"/>
            </a:endParaRPr>
          </a:p>
        </p:txBody>
      </p:sp>
    </p:spTree>
    <p:extLst>
      <p:ext uri="{BB962C8B-B14F-4D97-AF65-F5344CB8AC3E}">
        <p14:creationId xmlns:p14="http://schemas.microsoft.com/office/powerpoint/2010/main" val="772566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2859088" y="523875"/>
            <a:ext cx="3506787" cy="2630488"/>
          </a:xfrm>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latin typeface="Arial" pitchFamily="34" charset="0"/>
            </a:endParaRPr>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900" b="1">
                <a:solidFill>
                  <a:schemeClr val="tx1"/>
                </a:solidFill>
                <a:latin typeface="Arial" pitchFamily="34" charset="0"/>
              </a:defRPr>
            </a:lvl1pPr>
            <a:lvl2pPr marL="742950" indent="-285750" defTabSz="922338" eaLnBrk="0" hangingPunct="0">
              <a:defRPr sz="900" b="1">
                <a:solidFill>
                  <a:schemeClr val="tx1"/>
                </a:solidFill>
                <a:latin typeface="Arial" pitchFamily="34" charset="0"/>
              </a:defRPr>
            </a:lvl2pPr>
            <a:lvl3pPr marL="1143000" indent="-228600" defTabSz="922338" eaLnBrk="0" hangingPunct="0">
              <a:defRPr sz="900" b="1">
                <a:solidFill>
                  <a:schemeClr val="tx1"/>
                </a:solidFill>
                <a:latin typeface="Arial" pitchFamily="34" charset="0"/>
              </a:defRPr>
            </a:lvl3pPr>
            <a:lvl4pPr marL="1600200" indent="-228600" defTabSz="922338" eaLnBrk="0" hangingPunct="0">
              <a:defRPr sz="900" b="1">
                <a:solidFill>
                  <a:schemeClr val="tx1"/>
                </a:solidFill>
                <a:latin typeface="Arial" pitchFamily="34" charset="0"/>
              </a:defRPr>
            </a:lvl4pPr>
            <a:lvl5pPr marL="2057400" indent="-228600" defTabSz="922338" eaLnBrk="0" hangingPunct="0">
              <a:defRPr sz="900" b="1">
                <a:solidFill>
                  <a:schemeClr val="tx1"/>
                </a:solidFill>
                <a:latin typeface="Arial" pitchFamily="34" charset="0"/>
              </a:defRPr>
            </a:lvl5pPr>
            <a:lvl6pPr marL="2514600" indent="-228600" defTabSz="922338" eaLnBrk="0" fontAlgn="base" hangingPunct="0">
              <a:spcBef>
                <a:spcPct val="0"/>
              </a:spcBef>
              <a:spcAft>
                <a:spcPct val="0"/>
              </a:spcAft>
              <a:defRPr sz="900" b="1">
                <a:solidFill>
                  <a:schemeClr val="tx1"/>
                </a:solidFill>
                <a:latin typeface="Arial" pitchFamily="34" charset="0"/>
              </a:defRPr>
            </a:lvl6pPr>
            <a:lvl7pPr marL="2971800" indent="-228600" defTabSz="922338" eaLnBrk="0" fontAlgn="base" hangingPunct="0">
              <a:spcBef>
                <a:spcPct val="0"/>
              </a:spcBef>
              <a:spcAft>
                <a:spcPct val="0"/>
              </a:spcAft>
              <a:defRPr sz="900" b="1">
                <a:solidFill>
                  <a:schemeClr val="tx1"/>
                </a:solidFill>
                <a:latin typeface="Arial" pitchFamily="34" charset="0"/>
              </a:defRPr>
            </a:lvl7pPr>
            <a:lvl8pPr marL="3429000" indent="-228600" defTabSz="922338" eaLnBrk="0" fontAlgn="base" hangingPunct="0">
              <a:spcBef>
                <a:spcPct val="0"/>
              </a:spcBef>
              <a:spcAft>
                <a:spcPct val="0"/>
              </a:spcAft>
              <a:defRPr sz="900" b="1">
                <a:solidFill>
                  <a:schemeClr val="tx1"/>
                </a:solidFill>
                <a:latin typeface="Arial" pitchFamily="34" charset="0"/>
              </a:defRPr>
            </a:lvl8pPr>
            <a:lvl9pPr marL="3886200" indent="-228600" defTabSz="922338" eaLnBrk="0" fontAlgn="base" hangingPunct="0">
              <a:spcBef>
                <a:spcPct val="0"/>
              </a:spcBef>
              <a:spcAft>
                <a:spcPct val="0"/>
              </a:spcAft>
              <a:defRPr sz="900" b="1">
                <a:solidFill>
                  <a:schemeClr val="tx1"/>
                </a:solidFill>
                <a:latin typeface="Arial" pitchFamily="34" charset="0"/>
              </a:defRPr>
            </a:lvl9pPr>
          </a:lstStyle>
          <a:p>
            <a:pPr eaLnBrk="1" hangingPunct="1"/>
            <a:fld id="{198A8FE4-33DD-49C6-9584-D8497E5337A4}" type="slidenum">
              <a:rPr lang="en-US" sz="1200" b="0" smtClean="0">
                <a:solidFill>
                  <a:srgbClr val="000000"/>
                </a:solidFill>
                <a:latin typeface="Calibri" pitchFamily="34" charset="0"/>
              </a:rPr>
              <a:pPr eaLnBrk="1" hangingPunct="1"/>
              <a:t>4</a:t>
            </a:fld>
            <a:endParaRPr lang="en-US" sz="1200" b="0" dirty="0" smtClean="0">
              <a:solidFill>
                <a:srgbClr val="000000"/>
              </a:solidFill>
              <a:latin typeface="Calibri" pitchFamily="34" charset="0"/>
            </a:endParaRPr>
          </a:p>
        </p:txBody>
      </p:sp>
    </p:spTree>
    <p:extLst>
      <p:ext uri="{BB962C8B-B14F-4D97-AF65-F5344CB8AC3E}">
        <p14:creationId xmlns:p14="http://schemas.microsoft.com/office/powerpoint/2010/main" val="2920612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2859088" y="523875"/>
            <a:ext cx="3506787" cy="2630488"/>
          </a:xfrm>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dirty="0" smtClean="0">
              <a:latin typeface="Arial" pitchFamily="34" charset="0"/>
            </a:endParaRPr>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338" eaLnBrk="0" hangingPunct="0">
              <a:defRPr sz="900" b="1">
                <a:solidFill>
                  <a:schemeClr val="tx1"/>
                </a:solidFill>
                <a:latin typeface="Arial" pitchFamily="34" charset="0"/>
              </a:defRPr>
            </a:lvl1pPr>
            <a:lvl2pPr marL="742950" indent="-285750" defTabSz="922338" eaLnBrk="0" hangingPunct="0">
              <a:defRPr sz="900" b="1">
                <a:solidFill>
                  <a:schemeClr val="tx1"/>
                </a:solidFill>
                <a:latin typeface="Arial" pitchFamily="34" charset="0"/>
              </a:defRPr>
            </a:lvl2pPr>
            <a:lvl3pPr marL="1143000" indent="-228600" defTabSz="922338" eaLnBrk="0" hangingPunct="0">
              <a:defRPr sz="900" b="1">
                <a:solidFill>
                  <a:schemeClr val="tx1"/>
                </a:solidFill>
                <a:latin typeface="Arial" pitchFamily="34" charset="0"/>
              </a:defRPr>
            </a:lvl3pPr>
            <a:lvl4pPr marL="1600200" indent="-228600" defTabSz="922338" eaLnBrk="0" hangingPunct="0">
              <a:defRPr sz="900" b="1">
                <a:solidFill>
                  <a:schemeClr val="tx1"/>
                </a:solidFill>
                <a:latin typeface="Arial" pitchFamily="34" charset="0"/>
              </a:defRPr>
            </a:lvl4pPr>
            <a:lvl5pPr marL="2057400" indent="-228600" defTabSz="922338" eaLnBrk="0" hangingPunct="0">
              <a:defRPr sz="900" b="1">
                <a:solidFill>
                  <a:schemeClr val="tx1"/>
                </a:solidFill>
                <a:latin typeface="Arial" pitchFamily="34" charset="0"/>
              </a:defRPr>
            </a:lvl5pPr>
            <a:lvl6pPr marL="2514600" indent="-228600" defTabSz="922338" eaLnBrk="0" fontAlgn="base" hangingPunct="0">
              <a:spcBef>
                <a:spcPct val="0"/>
              </a:spcBef>
              <a:spcAft>
                <a:spcPct val="0"/>
              </a:spcAft>
              <a:defRPr sz="900" b="1">
                <a:solidFill>
                  <a:schemeClr val="tx1"/>
                </a:solidFill>
                <a:latin typeface="Arial" pitchFamily="34" charset="0"/>
              </a:defRPr>
            </a:lvl6pPr>
            <a:lvl7pPr marL="2971800" indent="-228600" defTabSz="922338" eaLnBrk="0" fontAlgn="base" hangingPunct="0">
              <a:spcBef>
                <a:spcPct val="0"/>
              </a:spcBef>
              <a:spcAft>
                <a:spcPct val="0"/>
              </a:spcAft>
              <a:defRPr sz="900" b="1">
                <a:solidFill>
                  <a:schemeClr val="tx1"/>
                </a:solidFill>
                <a:latin typeface="Arial" pitchFamily="34" charset="0"/>
              </a:defRPr>
            </a:lvl7pPr>
            <a:lvl8pPr marL="3429000" indent="-228600" defTabSz="922338" eaLnBrk="0" fontAlgn="base" hangingPunct="0">
              <a:spcBef>
                <a:spcPct val="0"/>
              </a:spcBef>
              <a:spcAft>
                <a:spcPct val="0"/>
              </a:spcAft>
              <a:defRPr sz="900" b="1">
                <a:solidFill>
                  <a:schemeClr val="tx1"/>
                </a:solidFill>
                <a:latin typeface="Arial" pitchFamily="34" charset="0"/>
              </a:defRPr>
            </a:lvl8pPr>
            <a:lvl9pPr marL="3886200" indent="-228600" defTabSz="922338" eaLnBrk="0" fontAlgn="base" hangingPunct="0">
              <a:spcBef>
                <a:spcPct val="0"/>
              </a:spcBef>
              <a:spcAft>
                <a:spcPct val="0"/>
              </a:spcAft>
              <a:defRPr sz="900" b="1">
                <a:solidFill>
                  <a:schemeClr val="tx1"/>
                </a:solidFill>
                <a:latin typeface="Arial" pitchFamily="34" charset="0"/>
              </a:defRPr>
            </a:lvl9pPr>
          </a:lstStyle>
          <a:p>
            <a:pPr eaLnBrk="1" hangingPunct="1"/>
            <a:fld id="{198A8FE4-33DD-49C6-9584-D8497E5337A4}" type="slidenum">
              <a:rPr lang="en-US" sz="1200" b="0" smtClean="0">
                <a:solidFill>
                  <a:srgbClr val="000000"/>
                </a:solidFill>
                <a:latin typeface="Calibri" pitchFamily="34" charset="0"/>
              </a:rPr>
              <a:pPr eaLnBrk="1" hangingPunct="1"/>
              <a:t>5</a:t>
            </a:fld>
            <a:endParaRPr lang="en-US" sz="1200" b="0" dirty="0" smtClean="0">
              <a:solidFill>
                <a:srgbClr val="000000"/>
              </a:solidFill>
              <a:latin typeface="Calibri" pitchFamily="34" charset="0"/>
            </a:endParaRPr>
          </a:p>
        </p:txBody>
      </p:sp>
    </p:spTree>
    <p:extLst>
      <p:ext uri="{BB962C8B-B14F-4D97-AF65-F5344CB8AC3E}">
        <p14:creationId xmlns:p14="http://schemas.microsoft.com/office/powerpoint/2010/main" val="21706724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67783" name="Rectangle 7"/>
          <p:cNvSpPr>
            <a:spLocks noGrp="1" noChangeArrowheads="1"/>
          </p:cNvSpPr>
          <p:nvPr>
            <p:ph type="ctrTitle"/>
          </p:nvPr>
        </p:nvSpPr>
        <p:spPr bwMode="auto">
          <a:xfrm>
            <a:off x="455614" y="2055814"/>
            <a:ext cx="8232775" cy="1012825"/>
          </a:xfrm>
        </p:spPr>
        <p:txBody>
          <a:bodyPr anchor="t"/>
          <a:lstStyle>
            <a:lvl1pPr>
              <a:lnSpc>
                <a:spcPct val="90000"/>
              </a:lnSpc>
              <a:defRPr sz="2800">
                <a:solidFill>
                  <a:schemeClr val="accent1"/>
                </a:solidFill>
              </a:defRPr>
            </a:lvl1pPr>
          </a:lstStyle>
          <a:p>
            <a:r>
              <a:rPr lang="en-US"/>
              <a:t>Click to edit Master title style</a:t>
            </a:r>
          </a:p>
        </p:txBody>
      </p:sp>
      <p:sp>
        <p:nvSpPr>
          <p:cNvPr id="1867784" name="Rectangle 8"/>
          <p:cNvSpPr>
            <a:spLocks noGrp="1" noChangeArrowheads="1"/>
          </p:cNvSpPr>
          <p:nvPr>
            <p:ph type="subTitle" idx="1"/>
          </p:nvPr>
        </p:nvSpPr>
        <p:spPr>
          <a:xfrm>
            <a:off x="455614" y="3698875"/>
            <a:ext cx="8232775" cy="1752600"/>
          </a:xfrm>
        </p:spPr>
        <p:txBody>
          <a:bodyPr tIns="0"/>
          <a:lstStyle>
            <a:lvl1pPr marL="0" indent="0">
              <a:lnSpc>
                <a:spcPct val="90000"/>
              </a:lnSpc>
              <a:spcBef>
                <a:spcPct val="0"/>
              </a:spcBef>
              <a:buFontTx/>
              <a:buNone/>
              <a:defRPr sz="2000"/>
            </a:lvl1pPr>
          </a:lstStyle>
          <a:p>
            <a:r>
              <a:rPr lang="en-US"/>
              <a:t>Click to edit Master subtitle style</a:t>
            </a:r>
          </a:p>
        </p:txBody>
      </p:sp>
    </p:spTree>
    <p:extLst>
      <p:ext uri="{BB962C8B-B14F-4D97-AF65-F5344CB8AC3E}">
        <p14:creationId xmlns:p14="http://schemas.microsoft.com/office/powerpoint/2010/main" val="1872303948"/>
      </p:ext>
    </p:extLst>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graphicFrame>
        <p:nvGraphicFramePr>
          <p:cNvPr id="3" name="Object 7" hidden="1"/>
          <p:cNvGraphicFramePr>
            <a:graphicFrameLocks noChangeAspect="1"/>
          </p:cNvGraphicFramePr>
          <p:nvPr userDrawn="1">
            <p:custDataLst>
              <p:tags r:id="rId2"/>
            </p:custDataLst>
          </p:nvPr>
        </p:nvGraphicFramePr>
        <p:xfrm>
          <a:off x="0" y="0"/>
          <a:ext cx="146050" cy="158750"/>
        </p:xfrm>
        <a:graphic>
          <a:graphicData uri="http://schemas.openxmlformats.org/presentationml/2006/ole">
            <mc:AlternateContent xmlns:mc="http://schemas.openxmlformats.org/markup-compatibility/2006">
              <mc:Choice xmlns:v="urn:schemas-microsoft-com:vml" Requires="v">
                <p:oleObj spid="_x0000_s180230" name="think-cell Slide" r:id="rId4" imgW="360" imgH="360" progId="">
                  <p:embed/>
                </p:oleObj>
              </mc:Choice>
              <mc:Fallback>
                <p:oleObj name="think-cell Slide" r:id="rId4" imgW="360" imgH="3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60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a:xfrm>
            <a:off x="221074" y="656702"/>
            <a:ext cx="8794401" cy="307777"/>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28559359"/>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1026" name="Picture 8" descr="sst print gradient ba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0"/>
            <a:ext cx="91440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body" idx="1"/>
          </p:nvPr>
        </p:nvSpPr>
        <p:spPr bwMode="auto">
          <a:xfrm>
            <a:off x="460375" y="792163"/>
            <a:ext cx="8228013"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9144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8" name="Rectangle 5"/>
          <p:cNvSpPr>
            <a:spLocks noGrp="1" noChangeArrowheads="1"/>
          </p:cNvSpPr>
          <p:nvPr>
            <p:ph type="title"/>
          </p:nvPr>
        </p:nvSpPr>
        <p:spPr bwMode="gray">
          <a:xfrm>
            <a:off x="455613" y="122238"/>
            <a:ext cx="8232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9324" r:id="rId1"/>
    <p:sldLayoutId id="2147489396" r:id="rId2"/>
  </p:sldLayoutIdLst>
  <p:transition>
    <p:wipe dir="r"/>
  </p:transition>
  <p:hf sldNum="0" hdr="0" dt="0"/>
  <p:txStyles>
    <p:titleStyle>
      <a:lvl1pPr algn="l" rtl="0" eaLnBrk="0" fontAlgn="base" hangingPunct="0">
        <a:spcBef>
          <a:spcPct val="0"/>
        </a:spcBef>
        <a:spcAft>
          <a:spcPct val="0"/>
        </a:spcAft>
        <a:defRPr sz="2000" b="1">
          <a:solidFill>
            <a:schemeClr val="bg2"/>
          </a:solidFill>
          <a:latin typeface="+mj-lt"/>
          <a:ea typeface="+mj-ea"/>
          <a:cs typeface="+mj-cs"/>
        </a:defRPr>
      </a:lvl1pPr>
      <a:lvl2pPr algn="l" rtl="0" eaLnBrk="0" fontAlgn="base" hangingPunct="0">
        <a:spcBef>
          <a:spcPct val="0"/>
        </a:spcBef>
        <a:spcAft>
          <a:spcPct val="0"/>
        </a:spcAft>
        <a:defRPr sz="2000" b="1">
          <a:solidFill>
            <a:schemeClr val="bg2"/>
          </a:solidFill>
          <a:latin typeface="Arial" charset="0"/>
        </a:defRPr>
      </a:lvl2pPr>
      <a:lvl3pPr algn="l" rtl="0" eaLnBrk="0" fontAlgn="base" hangingPunct="0">
        <a:spcBef>
          <a:spcPct val="0"/>
        </a:spcBef>
        <a:spcAft>
          <a:spcPct val="0"/>
        </a:spcAft>
        <a:defRPr sz="2000" b="1">
          <a:solidFill>
            <a:schemeClr val="bg2"/>
          </a:solidFill>
          <a:latin typeface="Arial" charset="0"/>
        </a:defRPr>
      </a:lvl3pPr>
      <a:lvl4pPr algn="l" rtl="0" eaLnBrk="0" fontAlgn="base" hangingPunct="0">
        <a:spcBef>
          <a:spcPct val="0"/>
        </a:spcBef>
        <a:spcAft>
          <a:spcPct val="0"/>
        </a:spcAft>
        <a:defRPr sz="2000" b="1">
          <a:solidFill>
            <a:schemeClr val="bg2"/>
          </a:solidFill>
          <a:latin typeface="Arial" charset="0"/>
        </a:defRPr>
      </a:lvl4pPr>
      <a:lvl5pPr algn="l" rtl="0" eaLnBrk="0" fontAlgn="base" hangingPunct="0">
        <a:spcBef>
          <a:spcPct val="0"/>
        </a:spcBef>
        <a:spcAft>
          <a:spcPct val="0"/>
        </a:spcAft>
        <a:defRPr sz="2000" b="1">
          <a:solidFill>
            <a:schemeClr val="bg2"/>
          </a:solidFill>
          <a:latin typeface="Arial" charset="0"/>
        </a:defRPr>
      </a:lvl5pPr>
      <a:lvl6pPr marL="457200" algn="l" rtl="0" fontAlgn="base">
        <a:spcBef>
          <a:spcPct val="0"/>
        </a:spcBef>
        <a:spcAft>
          <a:spcPct val="0"/>
        </a:spcAft>
        <a:defRPr sz="2000" b="1">
          <a:solidFill>
            <a:schemeClr val="bg2"/>
          </a:solidFill>
          <a:latin typeface="Arial" charset="0"/>
        </a:defRPr>
      </a:lvl6pPr>
      <a:lvl7pPr marL="914400" algn="l" rtl="0" fontAlgn="base">
        <a:spcBef>
          <a:spcPct val="0"/>
        </a:spcBef>
        <a:spcAft>
          <a:spcPct val="0"/>
        </a:spcAft>
        <a:defRPr sz="2000" b="1">
          <a:solidFill>
            <a:schemeClr val="bg2"/>
          </a:solidFill>
          <a:latin typeface="Arial" charset="0"/>
        </a:defRPr>
      </a:lvl7pPr>
      <a:lvl8pPr marL="1371600" algn="l" rtl="0" fontAlgn="base">
        <a:spcBef>
          <a:spcPct val="0"/>
        </a:spcBef>
        <a:spcAft>
          <a:spcPct val="0"/>
        </a:spcAft>
        <a:defRPr sz="2000" b="1">
          <a:solidFill>
            <a:schemeClr val="bg2"/>
          </a:solidFill>
          <a:latin typeface="Arial" charset="0"/>
        </a:defRPr>
      </a:lvl8pPr>
      <a:lvl9pPr marL="1828800" algn="l" rtl="0" fontAlgn="base">
        <a:spcBef>
          <a:spcPct val="0"/>
        </a:spcBef>
        <a:spcAft>
          <a:spcPct val="0"/>
        </a:spcAft>
        <a:defRPr sz="2000" b="1">
          <a:solidFill>
            <a:schemeClr val="bg2"/>
          </a:solidFill>
          <a:latin typeface="Arial" charset="0"/>
        </a:defRPr>
      </a:lvl9pPr>
    </p:titleStyle>
    <p:bodyStyle>
      <a:lvl1pPr marL="174625" indent="-174625" algn="l" rtl="0" eaLnBrk="0" fontAlgn="base" hangingPunct="0">
        <a:spcBef>
          <a:spcPct val="50000"/>
        </a:spcBef>
        <a:spcAft>
          <a:spcPct val="0"/>
        </a:spcAft>
        <a:buClr>
          <a:schemeClr val="accent1"/>
        </a:buClr>
        <a:buChar char="•"/>
        <a:defRPr sz="1600">
          <a:solidFill>
            <a:schemeClr val="tx1"/>
          </a:solidFill>
          <a:latin typeface="+mn-lt"/>
          <a:ea typeface="+mn-ea"/>
          <a:cs typeface="+mn-cs"/>
        </a:defRPr>
      </a:lvl1pPr>
      <a:lvl2pPr marL="520700" indent="-176213" algn="l" rtl="0" eaLnBrk="0" fontAlgn="base" hangingPunct="0">
        <a:spcBef>
          <a:spcPct val="20000"/>
        </a:spcBef>
        <a:spcAft>
          <a:spcPct val="0"/>
        </a:spcAft>
        <a:buFont typeface="Arial" charset="0"/>
        <a:buChar char="–"/>
        <a:defRPr sz="1400">
          <a:solidFill>
            <a:schemeClr val="tx1"/>
          </a:solidFill>
          <a:latin typeface="+mn-lt"/>
        </a:defRPr>
      </a:lvl2pPr>
      <a:lvl3pPr marL="863600" indent="-180975" algn="l" rtl="0" eaLnBrk="0" fontAlgn="base" hangingPunct="0">
        <a:spcBef>
          <a:spcPct val="20000"/>
        </a:spcBef>
        <a:spcAft>
          <a:spcPct val="0"/>
        </a:spcAft>
        <a:buFont typeface="Arial" charset="0"/>
        <a:buChar char="–"/>
        <a:defRPr sz="1200">
          <a:solidFill>
            <a:schemeClr val="tx1"/>
          </a:solidFill>
          <a:latin typeface="+mn-lt"/>
        </a:defRPr>
      </a:lvl3pPr>
      <a:lvl4pPr marL="1200150" indent="-176213" algn="l" rtl="0" eaLnBrk="0" fontAlgn="base" hangingPunct="0">
        <a:spcBef>
          <a:spcPct val="20000"/>
        </a:spcBef>
        <a:spcAft>
          <a:spcPct val="0"/>
        </a:spcAft>
        <a:buFont typeface="Arial" charset="0"/>
        <a:buChar char="–"/>
        <a:defRPr sz="1000">
          <a:solidFill>
            <a:schemeClr val="tx1"/>
          </a:solidFill>
          <a:latin typeface="+mn-lt"/>
        </a:defRPr>
      </a:lvl4pPr>
      <a:lvl5pPr marL="1543050" indent="-166688" algn="l" rtl="0" eaLnBrk="0" fontAlgn="base" hangingPunct="0">
        <a:spcBef>
          <a:spcPct val="20000"/>
        </a:spcBef>
        <a:spcAft>
          <a:spcPct val="0"/>
        </a:spcAft>
        <a:buFont typeface="Arial" charset="0"/>
        <a:buChar char="–"/>
        <a:defRPr sz="1000" b="1">
          <a:solidFill>
            <a:schemeClr val="tx1"/>
          </a:solidFill>
          <a:latin typeface="+mn-lt"/>
        </a:defRPr>
      </a:lvl5pPr>
      <a:lvl6pPr marL="2000250" indent="-166688" algn="l" rtl="0" fontAlgn="base">
        <a:spcBef>
          <a:spcPct val="20000"/>
        </a:spcBef>
        <a:spcAft>
          <a:spcPct val="0"/>
        </a:spcAft>
        <a:buFont typeface="Arial" charset="0"/>
        <a:buChar char="–"/>
        <a:defRPr sz="1000" b="1">
          <a:solidFill>
            <a:schemeClr val="tx1"/>
          </a:solidFill>
          <a:latin typeface="+mn-lt"/>
        </a:defRPr>
      </a:lvl6pPr>
      <a:lvl7pPr marL="2457450" indent="-166688" algn="l" rtl="0" fontAlgn="base">
        <a:spcBef>
          <a:spcPct val="20000"/>
        </a:spcBef>
        <a:spcAft>
          <a:spcPct val="0"/>
        </a:spcAft>
        <a:buFont typeface="Arial" charset="0"/>
        <a:buChar char="–"/>
        <a:defRPr sz="1000" b="1">
          <a:solidFill>
            <a:schemeClr val="tx1"/>
          </a:solidFill>
          <a:latin typeface="+mn-lt"/>
        </a:defRPr>
      </a:lvl7pPr>
      <a:lvl8pPr marL="2914650" indent="-166688" algn="l" rtl="0" fontAlgn="base">
        <a:spcBef>
          <a:spcPct val="20000"/>
        </a:spcBef>
        <a:spcAft>
          <a:spcPct val="0"/>
        </a:spcAft>
        <a:buFont typeface="Arial" charset="0"/>
        <a:buChar char="–"/>
        <a:defRPr sz="1000" b="1">
          <a:solidFill>
            <a:schemeClr val="tx1"/>
          </a:solidFill>
          <a:latin typeface="+mn-lt"/>
        </a:defRPr>
      </a:lvl8pPr>
      <a:lvl9pPr marL="3371850" indent="-166688" algn="l" rtl="0" fontAlgn="base">
        <a:spcBef>
          <a:spcPct val="20000"/>
        </a:spcBef>
        <a:spcAft>
          <a:spcPct val="0"/>
        </a:spcAft>
        <a:buFont typeface="Arial" charset="0"/>
        <a:buChar char="–"/>
        <a:defRPr sz="1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941696" y="2063752"/>
            <a:ext cx="7743517" cy="992302"/>
          </a:xfrm>
          <a:noFill/>
        </p:spPr>
        <p:txBody>
          <a:bodyPr bIns="91440" anchor="b"/>
          <a:lstStyle/>
          <a:p>
            <a:r>
              <a:rPr lang="en-US" dirty="0">
                <a:solidFill>
                  <a:srgbClr val="000000"/>
                </a:solidFill>
              </a:rPr>
              <a:t>Autosys R11.3.5 Upgrade</a:t>
            </a:r>
          </a:p>
        </p:txBody>
      </p:sp>
      <p:sp>
        <p:nvSpPr>
          <p:cNvPr id="7" name="Rectangle 6"/>
          <p:cNvSpPr/>
          <p:nvPr/>
        </p:nvSpPr>
        <p:spPr>
          <a:xfrm>
            <a:off x="447675" y="3056054"/>
            <a:ext cx="8240714" cy="45719"/>
          </a:xfrm>
          <a:prstGeom prst="rect">
            <a:avLst/>
          </a:prstGeom>
          <a:gradFill flip="none" rotWithShape="1">
            <a:gsLst>
              <a:gs pos="0">
                <a:schemeClr val="accent1"/>
              </a:gs>
              <a:gs pos="100000">
                <a:schemeClr val="bg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969696"/>
              </a:solidFill>
            </a:endParaRPr>
          </a:p>
        </p:txBody>
      </p:sp>
    </p:spTree>
    <p:extLst>
      <p:ext uri="{BB962C8B-B14F-4D97-AF65-F5344CB8AC3E}">
        <p14:creationId xmlns:p14="http://schemas.microsoft.com/office/powerpoint/2010/main" val="3384929962"/>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2648990" y="139392"/>
            <a:ext cx="6407514" cy="276999"/>
          </a:xfrm>
          <a:prstGeom prst="rect">
            <a:avLst/>
          </a:prstGeom>
          <a:noFill/>
          <a:ln w="9525">
            <a:noFill/>
            <a:miter lim="800000"/>
            <a:headEnd/>
            <a:tailEnd/>
          </a:ln>
          <a:extLst/>
        </p:spPr>
        <p:txBody>
          <a:bodyPr vert="horz" wrap="square" lIns="0" tIns="0" rIns="0" bIns="0" numCol="1" anchor="t" anchorCtr="0" compatLnSpc="1">
            <a:prstTxWarp prst="textNoShape">
              <a:avLst/>
            </a:prstTxWarp>
            <a:spAutoFit/>
          </a:bodyPr>
          <a:lstStyle>
            <a:defPPr>
              <a:defRPr lang="en-US"/>
            </a:defPPr>
            <a:lvl1pPr algn="r" eaLnBrk="0" hangingPunct="0">
              <a:defRPr sz="2000">
                <a:solidFill>
                  <a:schemeClr val="bg2"/>
                </a:solidFill>
                <a:latin typeface="+mj-lt"/>
                <a:ea typeface="+mj-ea"/>
                <a:cs typeface="+mj-cs"/>
              </a:defRPr>
            </a:lvl1pPr>
            <a:lvl2pPr eaLnBrk="0" hangingPunct="0">
              <a:defRPr sz="2000">
                <a:solidFill>
                  <a:schemeClr val="tx2"/>
                </a:solidFill>
              </a:defRPr>
            </a:lvl2pPr>
            <a:lvl3pPr eaLnBrk="0" hangingPunct="0">
              <a:defRPr sz="2000">
                <a:solidFill>
                  <a:schemeClr val="tx2"/>
                </a:solidFill>
              </a:defRPr>
            </a:lvl3pPr>
            <a:lvl4pPr eaLnBrk="0" hangingPunct="0">
              <a:defRPr sz="2000">
                <a:solidFill>
                  <a:schemeClr val="tx2"/>
                </a:solidFill>
              </a:defRPr>
            </a:lvl4pPr>
            <a:lvl5pPr eaLnBrk="0" hangingPunct="0">
              <a:defRPr sz="2000">
                <a:solidFill>
                  <a:schemeClr val="tx2"/>
                </a:solidFill>
              </a:defRPr>
            </a:lvl5pPr>
            <a:lvl6pPr marL="457200" fontAlgn="base">
              <a:spcBef>
                <a:spcPct val="0"/>
              </a:spcBef>
              <a:spcAft>
                <a:spcPct val="0"/>
              </a:spcAft>
              <a:defRPr sz="2000">
                <a:solidFill>
                  <a:schemeClr val="tx2"/>
                </a:solidFill>
              </a:defRPr>
            </a:lvl6pPr>
            <a:lvl7pPr marL="914400" fontAlgn="base">
              <a:spcBef>
                <a:spcPct val="0"/>
              </a:spcBef>
              <a:spcAft>
                <a:spcPct val="0"/>
              </a:spcAft>
              <a:defRPr sz="2000">
                <a:solidFill>
                  <a:schemeClr val="tx2"/>
                </a:solidFill>
              </a:defRPr>
            </a:lvl7pPr>
            <a:lvl8pPr marL="1371600" fontAlgn="base">
              <a:spcBef>
                <a:spcPct val="0"/>
              </a:spcBef>
              <a:spcAft>
                <a:spcPct val="0"/>
              </a:spcAft>
              <a:defRPr sz="2000">
                <a:solidFill>
                  <a:schemeClr val="tx2"/>
                </a:solidFill>
              </a:defRPr>
            </a:lvl8pPr>
            <a:lvl9pPr marL="1828800" fontAlgn="base">
              <a:spcBef>
                <a:spcPct val="0"/>
              </a:spcBef>
              <a:spcAft>
                <a:spcPct val="0"/>
              </a:spcAft>
              <a:defRPr sz="2000">
                <a:solidFill>
                  <a:schemeClr val="tx2"/>
                </a:solidFill>
              </a:defRPr>
            </a:lvl9pPr>
          </a:lstStyle>
          <a:p>
            <a:r>
              <a:rPr lang="en-US" sz="1800" b="1" dirty="0">
                <a:solidFill>
                  <a:srgbClr val="FFFFFF"/>
                </a:solidFill>
              </a:rPr>
              <a:t>Autosys R11.3.5x Benefits</a:t>
            </a:r>
          </a:p>
        </p:txBody>
      </p:sp>
      <p:sp>
        <p:nvSpPr>
          <p:cNvPr id="6" name="Content Placeholder 2"/>
          <p:cNvSpPr txBox="1">
            <a:spLocks/>
          </p:cNvSpPr>
          <p:nvPr/>
        </p:nvSpPr>
        <p:spPr>
          <a:xfrm>
            <a:off x="460374" y="1294410"/>
            <a:ext cx="8267990" cy="4831754"/>
          </a:xfrm>
          <a:prstGeom prst="rect">
            <a:avLst/>
          </a:prstGeom>
        </p:spPr>
        <p:txBody>
          <a:bodyPr/>
          <a:lstStyle>
            <a:lvl1pPr marL="174625" indent="-174625" algn="l" rtl="0" eaLnBrk="0" fontAlgn="base" hangingPunct="0">
              <a:spcBef>
                <a:spcPct val="50000"/>
              </a:spcBef>
              <a:spcAft>
                <a:spcPct val="0"/>
              </a:spcAft>
              <a:buClr>
                <a:schemeClr val="accent1"/>
              </a:buClr>
              <a:buChar char="•"/>
              <a:defRPr sz="1600">
                <a:solidFill>
                  <a:schemeClr val="tx1"/>
                </a:solidFill>
                <a:latin typeface="+mn-lt"/>
                <a:ea typeface="+mn-ea"/>
                <a:cs typeface="+mn-cs"/>
              </a:defRPr>
            </a:lvl1pPr>
            <a:lvl2pPr marL="517525" indent="-176213" algn="l" rtl="0" eaLnBrk="0" fontAlgn="base" hangingPunct="0">
              <a:spcBef>
                <a:spcPct val="20000"/>
              </a:spcBef>
              <a:spcAft>
                <a:spcPct val="0"/>
              </a:spcAft>
              <a:buFont typeface="Arial" charset="0"/>
              <a:buChar char="–"/>
              <a:defRPr sz="1400">
                <a:solidFill>
                  <a:schemeClr val="tx1"/>
                </a:solidFill>
                <a:latin typeface="+mn-lt"/>
              </a:defRPr>
            </a:lvl2pPr>
            <a:lvl3pPr marL="863600" indent="-180975" algn="l" rtl="0" eaLnBrk="0" fontAlgn="base" hangingPunct="0">
              <a:spcBef>
                <a:spcPct val="20000"/>
              </a:spcBef>
              <a:spcAft>
                <a:spcPct val="0"/>
              </a:spcAft>
              <a:buFont typeface="Arial" charset="0"/>
              <a:buChar char="–"/>
              <a:defRPr sz="1200">
                <a:solidFill>
                  <a:schemeClr val="tx1"/>
                </a:solidFill>
                <a:latin typeface="+mn-lt"/>
              </a:defRPr>
            </a:lvl3pPr>
            <a:lvl4pPr marL="1200150" indent="-176213" algn="l" rtl="0" eaLnBrk="0" fontAlgn="base" hangingPunct="0">
              <a:spcBef>
                <a:spcPct val="20000"/>
              </a:spcBef>
              <a:spcAft>
                <a:spcPct val="0"/>
              </a:spcAft>
              <a:buFont typeface="Arial" charset="0"/>
              <a:buChar char="–"/>
              <a:defRPr sz="1000">
                <a:solidFill>
                  <a:schemeClr val="tx1"/>
                </a:solidFill>
                <a:latin typeface="+mn-lt"/>
              </a:defRPr>
            </a:lvl4pPr>
            <a:lvl5pPr marL="1543050" indent="-166688" algn="l" rtl="0" eaLnBrk="0" fontAlgn="base" hangingPunct="0">
              <a:spcBef>
                <a:spcPct val="20000"/>
              </a:spcBef>
              <a:spcAft>
                <a:spcPct val="0"/>
              </a:spcAft>
              <a:buFont typeface="Arial" charset="0"/>
              <a:defRPr sz="1200">
                <a:solidFill>
                  <a:schemeClr val="tx1"/>
                </a:solidFill>
                <a:latin typeface="+mn-lt"/>
              </a:defRPr>
            </a:lvl5pPr>
            <a:lvl6pPr marL="2000250" indent="-166688" algn="l" rtl="0" fontAlgn="base">
              <a:spcBef>
                <a:spcPct val="20000"/>
              </a:spcBef>
              <a:spcAft>
                <a:spcPct val="0"/>
              </a:spcAft>
              <a:buFont typeface="Arial" charset="0"/>
              <a:defRPr sz="1200">
                <a:solidFill>
                  <a:schemeClr val="tx1"/>
                </a:solidFill>
                <a:latin typeface="+mn-lt"/>
              </a:defRPr>
            </a:lvl6pPr>
            <a:lvl7pPr marL="2457450" indent="-166688" algn="l" rtl="0" fontAlgn="base">
              <a:spcBef>
                <a:spcPct val="20000"/>
              </a:spcBef>
              <a:spcAft>
                <a:spcPct val="0"/>
              </a:spcAft>
              <a:buFont typeface="Arial" charset="0"/>
              <a:defRPr sz="1200">
                <a:solidFill>
                  <a:schemeClr val="tx1"/>
                </a:solidFill>
                <a:latin typeface="+mn-lt"/>
              </a:defRPr>
            </a:lvl7pPr>
            <a:lvl8pPr marL="2914650" indent="-166688" algn="l" rtl="0" fontAlgn="base">
              <a:spcBef>
                <a:spcPct val="20000"/>
              </a:spcBef>
              <a:spcAft>
                <a:spcPct val="0"/>
              </a:spcAft>
              <a:buFont typeface="Arial" charset="0"/>
              <a:defRPr sz="1200">
                <a:solidFill>
                  <a:schemeClr val="tx1"/>
                </a:solidFill>
                <a:latin typeface="+mn-lt"/>
              </a:defRPr>
            </a:lvl8pPr>
            <a:lvl9pPr marL="3371850" indent="-166688" algn="l" rtl="0" fontAlgn="base">
              <a:spcBef>
                <a:spcPct val="20000"/>
              </a:spcBef>
              <a:spcAft>
                <a:spcPct val="0"/>
              </a:spcAft>
              <a:buFont typeface="Arial" charset="0"/>
              <a:defRPr sz="1200">
                <a:solidFill>
                  <a:schemeClr val="tx1"/>
                </a:solidFill>
                <a:latin typeface="+mn-lt"/>
              </a:defRPr>
            </a:lvl9pPr>
          </a:lstStyle>
          <a:p>
            <a:pPr marL="225425" indent="-225425">
              <a:buFont typeface="Wingdings" pitchFamily="2" charset="2"/>
              <a:buChar char="Ø"/>
              <a:defRPr/>
            </a:pPr>
            <a:r>
              <a:rPr lang="en-US" kern="0" dirty="0" smtClean="0">
                <a:latin typeface="Arial" pitchFamily="34" charset="0"/>
                <a:cs typeface="Arial" pitchFamily="34" charset="0"/>
              </a:rPr>
              <a:t>Autosys R11.3.5x, is a fully supported distributed scalable workload scheduler.  </a:t>
            </a:r>
          </a:p>
          <a:p>
            <a:pPr marL="568325" lvl="1" indent="-225425">
              <a:buFont typeface="Wingdings" pitchFamily="2" charset="2"/>
              <a:buChar char="Ø"/>
              <a:defRPr/>
            </a:pPr>
            <a:r>
              <a:rPr lang="en-US" kern="0" dirty="0" smtClean="0">
                <a:latin typeface="Arial" pitchFamily="34" charset="0"/>
                <a:cs typeface="Arial" pitchFamily="34" charset="0"/>
              </a:rPr>
              <a:t>The new workload automation is a solution that enables organizations to combine and use disparate processing silos into an end to end, cohesive, orchestrated workflow. The goal of workload automation is to enable IT management to gain application visibility and accessibility across their computing environment. This allows management to automate services within their critical computing resources, enabling greater compliance with service level requirements. </a:t>
            </a:r>
          </a:p>
          <a:p>
            <a:pPr marL="225425" indent="-225425">
              <a:buFont typeface="Wingdings" pitchFamily="2" charset="2"/>
              <a:buChar char="Ø"/>
              <a:defRPr/>
            </a:pPr>
            <a:r>
              <a:rPr lang="en-US" kern="0" dirty="0" smtClean="0">
                <a:latin typeface="Arial" pitchFamily="34" charset="0"/>
                <a:cs typeface="Arial" pitchFamily="34" charset="0"/>
              </a:rPr>
              <a:t>Autosys run jobs more reliably, efficiently and has significantly improved job monitoring capability with</a:t>
            </a:r>
          </a:p>
          <a:p>
            <a:pPr marL="571500" lvl="2" indent="-225425">
              <a:spcBef>
                <a:spcPct val="50000"/>
              </a:spcBef>
              <a:buClr>
                <a:schemeClr val="accent1"/>
              </a:buClr>
              <a:buFont typeface="Wingdings" pitchFamily="2" charset="2"/>
              <a:buChar char="Ø"/>
              <a:defRPr/>
            </a:pPr>
            <a:r>
              <a:rPr lang="en-US" sz="1600" kern="0" dirty="0" smtClean="0">
                <a:latin typeface="Arial" pitchFamily="34" charset="0"/>
                <a:cs typeface="Arial" pitchFamily="34" charset="0"/>
              </a:rPr>
              <a:t>Enhanced Workload Agent functionality:</a:t>
            </a:r>
          </a:p>
          <a:p>
            <a:pPr marL="1025525" lvl="5" indent="-225425">
              <a:spcBef>
                <a:spcPct val="50000"/>
              </a:spcBef>
              <a:buClr>
                <a:schemeClr val="accent1"/>
              </a:buClr>
              <a:buFont typeface="Arial" pitchFamily="34" charset="0"/>
              <a:buChar char="•"/>
              <a:defRPr/>
            </a:pPr>
            <a:r>
              <a:rPr lang="en-US" sz="1600" kern="0" dirty="0" smtClean="0">
                <a:latin typeface="Arial" pitchFamily="34" charset="0"/>
                <a:cs typeface="Arial" pitchFamily="34" charset="0"/>
              </a:rPr>
              <a:t>New job types, </a:t>
            </a:r>
          </a:p>
          <a:p>
            <a:pPr marL="1025525" lvl="5" indent="-225425">
              <a:spcBef>
                <a:spcPct val="50000"/>
              </a:spcBef>
              <a:buClr>
                <a:schemeClr val="accent1"/>
              </a:buClr>
              <a:buFont typeface="Arial" pitchFamily="34" charset="0"/>
              <a:buChar char="•"/>
              <a:defRPr/>
            </a:pPr>
            <a:r>
              <a:rPr lang="en-US" sz="1600" kern="0" dirty="0" smtClean="0">
                <a:latin typeface="Arial" pitchFamily="34" charset="0"/>
                <a:cs typeface="Arial" pitchFamily="34" charset="0"/>
              </a:rPr>
              <a:t>New virtual resourcing capability, </a:t>
            </a:r>
          </a:p>
          <a:p>
            <a:pPr marL="1025525" lvl="5" indent="-225425">
              <a:spcBef>
                <a:spcPct val="50000"/>
              </a:spcBef>
              <a:buClr>
                <a:schemeClr val="accent1"/>
              </a:buClr>
              <a:buFont typeface="Arial" pitchFamily="34" charset="0"/>
              <a:buChar char="•"/>
              <a:defRPr/>
            </a:pPr>
            <a:r>
              <a:rPr lang="en-US" sz="1600" kern="0" dirty="0" smtClean="0">
                <a:latin typeface="Arial" pitchFamily="34" charset="0"/>
                <a:cs typeface="Arial" pitchFamily="34" charset="0"/>
              </a:rPr>
              <a:t>New resource monitoring functionality,  And must start/must complete alarms.</a:t>
            </a:r>
          </a:p>
          <a:p>
            <a:pPr marL="225425" indent="-225425">
              <a:buFont typeface="Wingdings" pitchFamily="2" charset="2"/>
              <a:buChar char="Ø"/>
              <a:defRPr/>
            </a:pPr>
            <a:r>
              <a:rPr lang="en-US" kern="0" dirty="0" smtClean="0">
                <a:latin typeface="Arial" pitchFamily="34" charset="0"/>
                <a:cs typeface="Arial" pitchFamily="34" charset="0"/>
              </a:rPr>
              <a:t>A fully three tiered solution that provides role-based access to all objects within the Workload environment</a:t>
            </a:r>
          </a:p>
          <a:p>
            <a:pPr marL="225425" indent="-225425">
              <a:buFont typeface="Wingdings" pitchFamily="2" charset="2"/>
              <a:buChar char="Ø"/>
              <a:defRPr/>
            </a:pPr>
            <a:r>
              <a:rPr lang="en-US" kern="0" dirty="0" smtClean="0">
                <a:latin typeface="Arial" pitchFamily="34" charset="0"/>
                <a:cs typeface="Arial" pitchFamily="34" charset="0"/>
              </a:rPr>
              <a:t>Autosys R11.3.5x will meet current and future technical, security and audit control requirements</a:t>
            </a:r>
          </a:p>
          <a:p>
            <a:endParaRPr lang="en-US" kern="0" dirty="0"/>
          </a:p>
        </p:txBody>
      </p:sp>
      <p:sp>
        <p:nvSpPr>
          <p:cNvPr id="8" name="Title 2"/>
          <p:cNvSpPr>
            <a:spLocks noGrp="1"/>
          </p:cNvSpPr>
          <p:nvPr>
            <p:ph type="title"/>
          </p:nvPr>
        </p:nvSpPr>
        <p:spPr>
          <a:xfrm>
            <a:off x="221074" y="656702"/>
            <a:ext cx="8794401" cy="430887"/>
          </a:xfrm>
        </p:spPr>
        <p:txBody>
          <a:bodyPr/>
          <a:lstStyle/>
          <a:p>
            <a:pPr algn="ctr"/>
            <a:r>
              <a:rPr lang="en-US" sz="2800" b="0" dirty="0" smtClean="0"/>
              <a:t>Autosys New Features</a:t>
            </a:r>
            <a:endParaRPr lang="en-US" sz="2800" b="0" dirty="0"/>
          </a:p>
        </p:txBody>
      </p:sp>
    </p:spTree>
    <p:extLst>
      <p:ext uri="{BB962C8B-B14F-4D97-AF65-F5344CB8AC3E}">
        <p14:creationId xmlns:p14="http://schemas.microsoft.com/office/powerpoint/2010/main" val="53660591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3363" y="1615018"/>
            <a:ext cx="2023360" cy="276999"/>
          </a:xfrm>
          <a:noFill/>
        </p:spPr>
        <p:txBody>
          <a:bodyPr/>
          <a:lstStyle/>
          <a:p>
            <a:pPr lvl="0">
              <a:defRPr/>
            </a:pPr>
            <a:r>
              <a:rPr lang="en-US" sz="1800" b="0" dirty="0" smtClean="0"/>
              <a:t>Jobs</a:t>
            </a:r>
            <a:endParaRPr lang="en-US" sz="1800" b="0" dirty="0"/>
          </a:p>
        </p:txBody>
      </p:sp>
      <p:sp>
        <p:nvSpPr>
          <p:cNvPr id="10" name="Title 1"/>
          <p:cNvSpPr txBox="1">
            <a:spLocks/>
          </p:cNvSpPr>
          <p:nvPr/>
        </p:nvSpPr>
        <p:spPr bwMode="auto">
          <a:xfrm>
            <a:off x="4025937" y="1613038"/>
            <a:ext cx="2023360" cy="27699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kern="0" dirty="0" smtClean="0">
                <a:solidFill>
                  <a:schemeClr val="tx2"/>
                </a:solidFill>
                <a:latin typeface="+mj-lt"/>
                <a:ea typeface="+mj-ea"/>
                <a:cs typeface="+mj-cs"/>
              </a:rPr>
              <a:t>AIS</a:t>
            </a:r>
            <a:r>
              <a:rPr kumimoji="0" lang="en-US" sz="1800" b="0" i="0" u="none" strike="noStrike" kern="0" cap="none" spc="0" normalizeH="0" baseline="0" noProof="0" dirty="0" smtClean="0">
                <a:ln>
                  <a:noFill/>
                </a:ln>
                <a:solidFill>
                  <a:schemeClr val="tx2"/>
                </a:solidFill>
                <a:effectLst/>
                <a:uLnTx/>
                <a:uFillTx/>
                <a:latin typeface="+mj-lt"/>
                <a:ea typeface="+mj-ea"/>
                <a:cs typeface="+mj-cs"/>
              </a:rPr>
              <a:t> Jobs</a:t>
            </a:r>
            <a:endParaRPr kumimoji="0" lang="en-US" sz="1800" b="0" i="0" u="none" strike="noStrike" kern="0" cap="none" spc="0" normalizeH="0" baseline="0" noProof="0" dirty="0">
              <a:ln>
                <a:noFill/>
              </a:ln>
              <a:solidFill>
                <a:schemeClr val="tx2"/>
              </a:solidFill>
              <a:effectLst/>
              <a:uLnTx/>
              <a:uFillTx/>
              <a:latin typeface="+mj-lt"/>
              <a:ea typeface="+mj-ea"/>
              <a:cs typeface="+mj-cs"/>
            </a:endParaRPr>
          </a:p>
        </p:txBody>
      </p:sp>
      <p:sp>
        <p:nvSpPr>
          <p:cNvPr id="16" name="Title 2"/>
          <p:cNvSpPr txBox="1">
            <a:spLocks/>
          </p:cNvSpPr>
          <p:nvPr/>
        </p:nvSpPr>
        <p:spPr bwMode="auto">
          <a:xfrm>
            <a:off x="221074" y="656702"/>
            <a:ext cx="8794401" cy="43088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mj-lt"/>
                <a:ea typeface="+mj-ea"/>
                <a:cs typeface="+mj-cs"/>
              </a:rPr>
              <a:t>Autosys Scope by Lines of Business</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graphicFrame>
        <p:nvGraphicFramePr>
          <p:cNvPr id="9" name="Table 8"/>
          <p:cNvGraphicFramePr>
            <a:graphicFrameLocks noGrp="1"/>
          </p:cNvGraphicFramePr>
          <p:nvPr>
            <p:extLst>
              <p:ext uri="{D42A27DB-BD31-4B8C-83A1-F6EECF244321}">
                <p14:modId xmlns:p14="http://schemas.microsoft.com/office/powerpoint/2010/main" val="2596507241"/>
              </p:ext>
            </p:extLst>
          </p:nvPr>
        </p:nvGraphicFramePr>
        <p:xfrm>
          <a:off x="1201004" y="2180161"/>
          <a:ext cx="2195282" cy="1352550"/>
        </p:xfrm>
        <a:graphic>
          <a:graphicData uri="http://schemas.openxmlformats.org/drawingml/2006/table">
            <a:tbl>
              <a:tblPr>
                <a:tableStyleId>{5C22544A-7EE6-4342-B048-85BDC9FD1C3A}</a:tableStyleId>
              </a:tblPr>
              <a:tblGrid>
                <a:gridCol w="707205"/>
                <a:gridCol w="707205"/>
                <a:gridCol w="780872"/>
              </a:tblGrid>
              <a:tr h="190500">
                <a:tc>
                  <a:txBody>
                    <a:bodyPr/>
                    <a:lstStyle/>
                    <a:p>
                      <a:pPr algn="ctr" fontAlgn="b"/>
                      <a:r>
                        <a:rPr lang="en-US" sz="1100" u="none" strike="noStrike" dirty="0">
                          <a:effectLst/>
                        </a:rPr>
                        <a:t>Instance</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err="1" smtClean="0">
                          <a:effectLst/>
                        </a:rPr>
                        <a:t>Env</a:t>
                      </a:r>
                      <a:r>
                        <a:rPr lang="en-US" sz="1100" u="none" strike="noStrike" dirty="0" smtClean="0">
                          <a:effectLst/>
                        </a:rPr>
                        <a:t>.</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 job count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190500">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190500">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200025">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200025">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504926364"/>
              </p:ext>
            </p:extLst>
          </p:nvPr>
        </p:nvGraphicFramePr>
        <p:xfrm>
          <a:off x="4091467" y="2180161"/>
          <a:ext cx="2268391" cy="3324972"/>
        </p:xfrm>
        <a:graphic>
          <a:graphicData uri="http://schemas.openxmlformats.org/drawingml/2006/table">
            <a:tbl>
              <a:tblPr>
                <a:tableStyleId>{5C22544A-7EE6-4342-B048-85BDC9FD1C3A}</a:tableStyleId>
              </a:tblPr>
              <a:tblGrid>
                <a:gridCol w="730757"/>
                <a:gridCol w="730757"/>
                <a:gridCol w="806877"/>
              </a:tblGrid>
              <a:tr h="192306">
                <a:tc>
                  <a:txBody>
                    <a:bodyPr/>
                    <a:lstStyle/>
                    <a:p>
                      <a:pPr algn="ctr" fontAlgn="b"/>
                      <a:r>
                        <a:rPr lang="en-US" sz="1100" u="none" strike="noStrike" dirty="0" smtClean="0">
                          <a:effectLst/>
                        </a:rPr>
                        <a:t>Instance*</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err="1" smtClean="0">
                          <a:effectLst/>
                        </a:rPr>
                        <a:t>Env</a:t>
                      </a:r>
                      <a:r>
                        <a:rPr lang="en-US" sz="1100" u="none" strike="noStrike" dirty="0" smtClean="0">
                          <a:effectLst/>
                        </a:rPr>
                        <a:t>.</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 job count </a:t>
                      </a:r>
                      <a:endParaRPr lang="en-US" sz="1100" b="0" i="0" u="none" strike="noStrike" dirty="0">
                        <a:solidFill>
                          <a:srgbClr val="000000"/>
                        </a:solidFill>
                        <a:effectLst/>
                        <a:latin typeface="Calibri"/>
                      </a:endParaRPr>
                    </a:p>
                  </a:txBody>
                  <a:tcPr marL="9525" marR="9525" marT="9525" marB="0" anchor="b"/>
                </a:tc>
              </a:tr>
              <a:tr h="348074">
                <a:tc>
                  <a:txBody>
                    <a:bodyPr/>
                    <a:lstStyle/>
                    <a:p>
                      <a:pPr algn="r"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348074">
                <a:tc>
                  <a:txBody>
                    <a:bodyPr/>
                    <a:lstStyle/>
                    <a:p>
                      <a:pPr algn="r"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u="none" strike="noStrike" dirty="0" smtClean="0">
                        <a:effectLst/>
                      </a:endParaRPr>
                    </a:p>
                  </a:txBody>
                  <a:tcPr marL="9525" marR="9525" marT="9525" marB="0" anchor="b"/>
                </a:tc>
              </a:tr>
              <a:tr h="348074">
                <a:tc>
                  <a:txBody>
                    <a:bodyPr/>
                    <a:lstStyle/>
                    <a:p>
                      <a:pPr algn="r"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348074">
                <a:tc>
                  <a:txBody>
                    <a:bodyPr/>
                    <a:lstStyle/>
                    <a:p>
                      <a:pPr algn="r"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348074">
                <a:tc>
                  <a:txBody>
                    <a:bodyPr/>
                    <a:lstStyle/>
                    <a:p>
                      <a:pPr algn="r"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348074">
                <a:tc>
                  <a:txBody>
                    <a:bodyPr/>
                    <a:lstStyle/>
                    <a:p>
                      <a:pPr algn="r"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348074">
                <a:tc>
                  <a:txBody>
                    <a:bodyPr/>
                    <a:lstStyle/>
                    <a:p>
                      <a:pPr algn="r"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348074">
                <a:tc>
                  <a:txBody>
                    <a:bodyPr/>
                    <a:lstStyle/>
                    <a:p>
                      <a:pPr algn="r"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r h="348074">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bl>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1074" y="656702"/>
            <a:ext cx="8794401" cy="430887"/>
          </a:xfrm>
        </p:spPr>
        <p:txBody>
          <a:bodyPr/>
          <a:lstStyle/>
          <a:p>
            <a:pPr algn="ctr"/>
            <a:r>
              <a:rPr lang="en-US" sz="2800" b="0" dirty="0" smtClean="0"/>
              <a:t>Autosys Migration Approach</a:t>
            </a:r>
            <a:endParaRPr lang="en-US" sz="2800" b="0" dirty="0"/>
          </a:p>
        </p:txBody>
      </p:sp>
      <p:sp>
        <p:nvSpPr>
          <p:cNvPr id="6" name="Rectangle 5"/>
          <p:cNvSpPr/>
          <p:nvPr/>
        </p:nvSpPr>
        <p:spPr>
          <a:xfrm>
            <a:off x="378033" y="1099086"/>
            <a:ext cx="8078310" cy="5109091"/>
          </a:xfrm>
          <a:prstGeom prst="rect">
            <a:avLst/>
          </a:prstGeom>
        </p:spPr>
        <p:txBody>
          <a:bodyPr wrap="square">
            <a:spAutoFit/>
          </a:bodyPr>
          <a:lstStyle/>
          <a:p>
            <a:pPr marL="457200" indent="-457200">
              <a:buFont typeface="+mj-lt"/>
              <a:buAutoNum type="arabicParenR"/>
              <a:defRPr/>
            </a:pPr>
            <a:endParaRPr lang="en-US" sz="2000" dirty="0" smtClean="0"/>
          </a:p>
          <a:p>
            <a:pPr marL="457200" indent="-457200">
              <a:buFont typeface="+mj-lt"/>
              <a:buAutoNum type="arabicParenR"/>
              <a:defRPr/>
            </a:pPr>
            <a:r>
              <a:rPr lang="en-US" dirty="0" smtClean="0"/>
              <a:t>Business case to aquire additional hardware if required for standalone systems</a:t>
            </a:r>
          </a:p>
          <a:p>
            <a:pPr marL="457200" indent="-457200">
              <a:buFont typeface="+mj-lt"/>
              <a:buAutoNum type="arabicParenR"/>
              <a:defRPr/>
            </a:pPr>
            <a:endParaRPr lang="en-US" dirty="0"/>
          </a:p>
          <a:p>
            <a:pPr marL="457200" indent="-457200">
              <a:buFont typeface="+mj-lt"/>
              <a:buAutoNum type="arabicParenR"/>
              <a:defRPr/>
            </a:pPr>
            <a:r>
              <a:rPr lang="en-US" dirty="0" smtClean="0"/>
              <a:t>Architect systems to conform to Current </a:t>
            </a:r>
            <a:r>
              <a:rPr lang="en-US" dirty="0" smtClean="0"/>
              <a:t>'Corporate' </a:t>
            </a:r>
            <a:r>
              <a:rPr lang="en-US" dirty="0" smtClean="0"/>
              <a:t>Disaster Recovery Model</a:t>
            </a:r>
          </a:p>
          <a:p>
            <a:pPr marL="457200" indent="-457200">
              <a:buFont typeface="+mj-lt"/>
              <a:buAutoNum type="arabicParenR"/>
              <a:defRPr/>
            </a:pPr>
            <a:endParaRPr lang="en-US" dirty="0"/>
          </a:p>
          <a:p>
            <a:pPr marL="457200" indent="-457200">
              <a:buFont typeface="+mj-lt"/>
              <a:buAutoNum type="arabicParenR"/>
              <a:defRPr/>
            </a:pPr>
            <a:r>
              <a:rPr lang="en-US" dirty="0" smtClean="0"/>
              <a:t>Build Environment</a:t>
            </a:r>
          </a:p>
          <a:p>
            <a:pPr marL="457200" indent="-457200">
              <a:buFont typeface="+mj-lt"/>
              <a:buAutoNum type="arabicParenR"/>
              <a:defRPr/>
            </a:pPr>
            <a:endParaRPr lang="en-US" dirty="0"/>
          </a:p>
          <a:p>
            <a:pPr marL="457200" indent="-457200">
              <a:buFont typeface="+mj-lt"/>
              <a:buAutoNum type="arabicParenR"/>
              <a:defRPr/>
            </a:pPr>
            <a:r>
              <a:rPr lang="en-US" dirty="0" smtClean="0"/>
              <a:t>Job definitions are scanned using JIL scanner to identify non-R11 compatible job definitions.</a:t>
            </a:r>
          </a:p>
          <a:p>
            <a:pPr marL="457200" indent="-457200">
              <a:buFont typeface="+mj-lt"/>
              <a:buAutoNum type="arabicParenR"/>
              <a:defRPr/>
            </a:pPr>
            <a:endParaRPr lang="en-US" dirty="0"/>
          </a:p>
          <a:p>
            <a:pPr marL="457200" indent="-457200">
              <a:buFont typeface="+mj-lt"/>
              <a:buAutoNum type="arabicParenR"/>
              <a:defRPr/>
            </a:pPr>
            <a:r>
              <a:rPr lang="en-US" dirty="0" smtClean="0"/>
              <a:t>Application owner testing of Jobs on R11</a:t>
            </a:r>
          </a:p>
          <a:p>
            <a:pPr marL="457200" indent="-457200">
              <a:buFont typeface="+mj-lt"/>
              <a:buAutoNum type="arabicParenR"/>
              <a:defRPr/>
            </a:pPr>
            <a:endParaRPr lang="en-US" dirty="0" smtClean="0"/>
          </a:p>
          <a:p>
            <a:pPr marL="457200" indent="-457200">
              <a:buFont typeface="+mj-lt"/>
              <a:buAutoNum type="arabicParenR"/>
              <a:defRPr/>
            </a:pPr>
            <a:r>
              <a:rPr lang="en-US" dirty="0" smtClean="0"/>
              <a:t>Migrate Jobs:</a:t>
            </a:r>
          </a:p>
          <a:p>
            <a:pPr marL="914400" lvl="1" indent="-457200">
              <a:buFont typeface="+mj-lt"/>
              <a:buAutoNum type="arabicParenR"/>
              <a:defRPr/>
            </a:pPr>
            <a:r>
              <a:rPr lang="en-US" dirty="0" smtClean="0"/>
              <a:t>Development,  </a:t>
            </a:r>
          </a:p>
          <a:p>
            <a:pPr marL="914400" lvl="1" indent="-457200">
              <a:buFont typeface="+mj-lt"/>
              <a:buAutoNum type="arabicParenR"/>
              <a:defRPr/>
            </a:pPr>
            <a:r>
              <a:rPr lang="en-US" dirty="0" smtClean="0"/>
              <a:t>QA / UAT </a:t>
            </a:r>
          </a:p>
          <a:p>
            <a:pPr marL="914400" lvl="1" indent="-457200">
              <a:buFont typeface="+mj-lt"/>
              <a:buAutoNum type="arabicParenR"/>
              <a:defRPr/>
            </a:pPr>
            <a:r>
              <a:rPr lang="en-US" dirty="0" smtClean="0"/>
              <a:t>Production Jobs</a:t>
            </a:r>
          </a:p>
        </p:txBody>
      </p:sp>
    </p:spTree>
    <p:extLst>
      <p:ext uri="{BB962C8B-B14F-4D97-AF65-F5344CB8AC3E}">
        <p14:creationId xmlns:p14="http://schemas.microsoft.com/office/powerpoint/2010/main" val="183821796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8342" y="690465"/>
            <a:ext cx="8382000" cy="5864290"/>
          </a:xfrm>
          <a:prstGeom prst="rect">
            <a:avLst/>
          </a:prstGeom>
          <a:ln>
            <a:noFill/>
          </a:ln>
        </p:spPr>
      </p:sp>
      <p:sp>
        <p:nvSpPr>
          <p:cNvPr id="31" name="Content Placeholder 2"/>
          <p:cNvSpPr txBox="1">
            <a:spLocks/>
          </p:cNvSpPr>
          <p:nvPr/>
        </p:nvSpPr>
        <p:spPr>
          <a:xfrm>
            <a:off x="426129" y="1194858"/>
            <a:ext cx="8226425" cy="4855504"/>
          </a:xfrm>
          <a:prstGeom prst="rect">
            <a:avLst/>
          </a:prstGeom>
        </p:spPr>
        <p:txBody>
          <a:bodyPr/>
          <a:lstStyle>
            <a:lvl1pPr marL="174625" indent="-174625" algn="l" rtl="0" eaLnBrk="0" fontAlgn="base" hangingPunct="0">
              <a:spcBef>
                <a:spcPct val="50000"/>
              </a:spcBef>
              <a:spcAft>
                <a:spcPct val="0"/>
              </a:spcAft>
              <a:buClr>
                <a:schemeClr val="accent1"/>
              </a:buClr>
              <a:buChar char="•"/>
              <a:defRPr sz="1600">
                <a:solidFill>
                  <a:schemeClr val="tx1"/>
                </a:solidFill>
                <a:latin typeface="+mn-lt"/>
                <a:ea typeface="+mn-ea"/>
                <a:cs typeface="+mn-cs"/>
              </a:defRPr>
            </a:lvl1pPr>
            <a:lvl2pPr marL="517525" indent="-176213" algn="l" rtl="0" eaLnBrk="0" fontAlgn="base" hangingPunct="0">
              <a:spcBef>
                <a:spcPct val="20000"/>
              </a:spcBef>
              <a:spcAft>
                <a:spcPct val="0"/>
              </a:spcAft>
              <a:buFont typeface="Arial" charset="0"/>
              <a:buChar char="–"/>
              <a:defRPr sz="1400">
                <a:solidFill>
                  <a:schemeClr val="tx1"/>
                </a:solidFill>
                <a:latin typeface="+mn-lt"/>
              </a:defRPr>
            </a:lvl2pPr>
            <a:lvl3pPr marL="863600" indent="-180975" algn="l" rtl="0" eaLnBrk="0" fontAlgn="base" hangingPunct="0">
              <a:spcBef>
                <a:spcPct val="20000"/>
              </a:spcBef>
              <a:spcAft>
                <a:spcPct val="0"/>
              </a:spcAft>
              <a:buFont typeface="Arial" charset="0"/>
              <a:buChar char="–"/>
              <a:defRPr sz="1200">
                <a:solidFill>
                  <a:schemeClr val="tx1"/>
                </a:solidFill>
                <a:latin typeface="+mn-lt"/>
              </a:defRPr>
            </a:lvl3pPr>
            <a:lvl4pPr marL="1200150" indent="-176213" algn="l" rtl="0" eaLnBrk="0" fontAlgn="base" hangingPunct="0">
              <a:spcBef>
                <a:spcPct val="20000"/>
              </a:spcBef>
              <a:spcAft>
                <a:spcPct val="0"/>
              </a:spcAft>
              <a:buFont typeface="Arial" charset="0"/>
              <a:buChar char="–"/>
              <a:defRPr sz="1000">
                <a:solidFill>
                  <a:schemeClr val="tx1"/>
                </a:solidFill>
                <a:latin typeface="+mn-lt"/>
              </a:defRPr>
            </a:lvl4pPr>
            <a:lvl5pPr marL="1543050" indent="-166688" algn="l" rtl="0" eaLnBrk="0" fontAlgn="base" hangingPunct="0">
              <a:spcBef>
                <a:spcPct val="20000"/>
              </a:spcBef>
              <a:spcAft>
                <a:spcPct val="0"/>
              </a:spcAft>
              <a:buFont typeface="Arial" charset="0"/>
              <a:defRPr sz="1200">
                <a:solidFill>
                  <a:schemeClr val="tx1"/>
                </a:solidFill>
                <a:latin typeface="+mn-lt"/>
              </a:defRPr>
            </a:lvl5pPr>
            <a:lvl6pPr marL="2000250" indent="-166688" algn="l" rtl="0" fontAlgn="base">
              <a:spcBef>
                <a:spcPct val="20000"/>
              </a:spcBef>
              <a:spcAft>
                <a:spcPct val="0"/>
              </a:spcAft>
              <a:buFont typeface="Arial" charset="0"/>
              <a:defRPr sz="1200">
                <a:solidFill>
                  <a:schemeClr val="tx1"/>
                </a:solidFill>
                <a:latin typeface="+mn-lt"/>
              </a:defRPr>
            </a:lvl6pPr>
            <a:lvl7pPr marL="2457450" indent="-166688" algn="l" rtl="0" fontAlgn="base">
              <a:spcBef>
                <a:spcPct val="20000"/>
              </a:spcBef>
              <a:spcAft>
                <a:spcPct val="0"/>
              </a:spcAft>
              <a:buFont typeface="Arial" charset="0"/>
              <a:defRPr sz="1200">
                <a:solidFill>
                  <a:schemeClr val="tx1"/>
                </a:solidFill>
                <a:latin typeface="+mn-lt"/>
              </a:defRPr>
            </a:lvl7pPr>
            <a:lvl8pPr marL="2914650" indent="-166688" algn="l" rtl="0" fontAlgn="base">
              <a:spcBef>
                <a:spcPct val="20000"/>
              </a:spcBef>
              <a:spcAft>
                <a:spcPct val="0"/>
              </a:spcAft>
              <a:buFont typeface="Arial" charset="0"/>
              <a:defRPr sz="1200">
                <a:solidFill>
                  <a:schemeClr val="tx1"/>
                </a:solidFill>
                <a:latin typeface="+mn-lt"/>
              </a:defRPr>
            </a:lvl8pPr>
            <a:lvl9pPr marL="3371850" indent="-166688" algn="l" rtl="0" fontAlgn="base">
              <a:spcBef>
                <a:spcPct val="20000"/>
              </a:spcBef>
              <a:spcAft>
                <a:spcPct val="0"/>
              </a:spcAft>
              <a:buFont typeface="Arial" charset="0"/>
              <a:defRPr sz="1200">
                <a:solidFill>
                  <a:schemeClr val="tx1"/>
                </a:solidFill>
                <a:latin typeface="+mn-lt"/>
              </a:defRPr>
            </a:lvl9pPr>
          </a:lstStyle>
          <a:p>
            <a:pPr marL="342900" lvl="1" indent="-342900">
              <a:buFont typeface="Wingdings" pitchFamily="2" charset="2"/>
              <a:buChar char="ü"/>
            </a:pPr>
            <a:r>
              <a:rPr lang="en-US" sz="2000" kern="0" dirty="0" smtClean="0"/>
              <a:t>Jobs will be migrated using 12 waves. 3 weekends per month, for 4 months</a:t>
            </a:r>
          </a:p>
          <a:p>
            <a:pPr marL="0" lvl="1" indent="0">
              <a:buFont typeface="Arial" charset="0"/>
              <a:buNone/>
            </a:pPr>
            <a:endParaRPr lang="en-US" sz="2000" kern="0" dirty="0" smtClean="0"/>
          </a:p>
          <a:p>
            <a:pPr marL="342900" lvl="1" indent="-342900">
              <a:buFont typeface="Wingdings" pitchFamily="2" charset="2"/>
              <a:buChar char="ü"/>
            </a:pPr>
            <a:r>
              <a:rPr lang="en-US" sz="2000" kern="0" dirty="0" smtClean="0"/>
              <a:t>1 PM per wave executing phased steps </a:t>
            </a:r>
          </a:p>
          <a:p>
            <a:pPr marL="1025525" lvl="3" indent="-342900">
              <a:buFont typeface="Wingdings" pitchFamily="2" charset="2"/>
              <a:buChar char="ü"/>
            </a:pPr>
            <a:r>
              <a:rPr lang="en-US" sz="1600" kern="0" dirty="0" smtClean="0"/>
              <a:t>Cleanup - </a:t>
            </a:r>
            <a:r>
              <a:rPr lang="en-US" sz="1600" dirty="0"/>
              <a:t>Identify and sunset jobs that have not run in more than 15 months. </a:t>
            </a:r>
            <a:r>
              <a:rPr lang="en-US" sz="1600" dirty="0" smtClean="0"/>
              <a:t>	(</a:t>
            </a:r>
            <a:r>
              <a:rPr lang="en-US" sz="1600" dirty="0"/>
              <a:t>Estimate 15% based on </a:t>
            </a:r>
            <a:r>
              <a:rPr lang="en-US" sz="1600" dirty="0" smtClean="0"/>
              <a:t>IS)</a:t>
            </a:r>
            <a:endParaRPr lang="en-US" sz="1600" kern="0" dirty="0" smtClean="0"/>
          </a:p>
          <a:p>
            <a:pPr marL="1025525" lvl="3" indent="-342900">
              <a:buFont typeface="Wingdings" pitchFamily="2" charset="2"/>
              <a:buChar char="ü"/>
            </a:pPr>
            <a:r>
              <a:rPr lang="en-US" sz="1600" kern="0" dirty="0" smtClean="0"/>
              <a:t>Application &amp; System testing</a:t>
            </a:r>
          </a:p>
          <a:p>
            <a:pPr marL="1025525" lvl="3" indent="-342900">
              <a:buFont typeface="Wingdings" pitchFamily="2" charset="2"/>
              <a:buChar char="ü"/>
            </a:pPr>
            <a:r>
              <a:rPr lang="en-US" sz="1600" kern="0" dirty="0" smtClean="0"/>
              <a:t>Signoff</a:t>
            </a:r>
          </a:p>
          <a:p>
            <a:pPr marL="1025525" lvl="3" indent="-342900">
              <a:buFont typeface="Wingdings" pitchFamily="2" charset="2"/>
              <a:buChar char="ü"/>
            </a:pPr>
            <a:r>
              <a:rPr lang="en-US" sz="1600" kern="0" dirty="0" smtClean="0"/>
              <a:t>Staging</a:t>
            </a:r>
          </a:p>
          <a:p>
            <a:pPr marL="1025525" lvl="3" indent="-342900">
              <a:buFont typeface="Wingdings" pitchFamily="2" charset="2"/>
              <a:buChar char="ü"/>
            </a:pPr>
            <a:r>
              <a:rPr lang="en-US" sz="1600" kern="0" dirty="0" smtClean="0"/>
              <a:t>Migration</a:t>
            </a:r>
          </a:p>
          <a:p>
            <a:pPr marL="1025525" lvl="3" indent="-342900">
              <a:buFont typeface="Wingdings" pitchFamily="2" charset="2"/>
              <a:buChar char="ü"/>
            </a:pPr>
            <a:r>
              <a:rPr lang="en-US" sz="1600" kern="0" dirty="0" smtClean="0"/>
              <a:t>Cleanup</a:t>
            </a:r>
            <a:endParaRPr lang="en-US" kern="0" dirty="0" smtClean="0"/>
          </a:p>
          <a:p>
            <a:pPr marL="342900" lvl="1" indent="-342900">
              <a:buFont typeface="Wingdings" pitchFamily="2" charset="2"/>
              <a:buChar char="ü"/>
            </a:pPr>
            <a:r>
              <a:rPr lang="en-US" sz="2000" kern="0" dirty="0" smtClean="0"/>
              <a:t>Each wave  should be able to complete 5K – 10K jobs.</a:t>
            </a:r>
          </a:p>
          <a:p>
            <a:pPr marL="342900" lvl="1" indent="-342900">
              <a:buFont typeface="Wingdings" pitchFamily="2" charset="2"/>
              <a:buChar char="ü"/>
            </a:pPr>
            <a:endParaRPr lang="en-US" sz="2000" kern="0" dirty="0" smtClean="0"/>
          </a:p>
          <a:p>
            <a:pPr marL="342900" lvl="1" indent="-342900">
              <a:buFont typeface="Wingdings" pitchFamily="2" charset="2"/>
              <a:buChar char="ü"/>
            </a:pPr>
            <a:r>
              <a:rPr lang="en-US" sz="2000" kern="0" dirty="0" smtClean="0"/>
              <a:t>Each wave will encounter some fallout and staffing should be available to clean those jobs up at the end of each wave</a:t>
            </a:r>
            <a:endParaRPr lang="en-US" sz="2000" kern="0" dirty="0"/>
          </a:p>
        </p:txBody>
      </p:sp>
      <p:sp>
        <p:nvSpPr>
          <p:cNvPr id="6" name="Title 2"/>
          <p:cNvSpPr>
            <a:spLocks noGrp="1"/>
          </p:cNvSpPr>
          <p:nvPr>
            <p:ph type="title"/>
          </p:nvPr>
        </p:nvSpPr>
        <p:spPr>
          <a:xfrm>
            <a:off x="221074" y="656702"/>
            <a:ext cx="8794401" cy="430887"/>
          </a:xfrm>
        </p:spPr>
        <p:txBody>
          <a:bodyPr/>
          <a:lstStyle/>
          <a:p>
            <a:pPr algn="ctr"/>
            <a:r>
              <a:rPr lang="en-US" sz="2800" b="0" dirty="0" smtClean="0"/>
              <a:t>Estimated Level of effort</a:t>
            </a:r>
            <a:endParaRPr lang="en-US" sz="2800" b="0" dirty="0"/>
          </a:p>
        </p:txBody>
      </p:sp>
    </p:spTree>
    <p:extLst>
      <p:ext uri="{BB962C8B-B14F-4D97-AF65-F5344CB8AC3E}">
        <p14:creationId xmlns:p14="http://schemas.microsoft.com/office/powerpoint/2010/main" val="3702053741"/>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8.0&quot;&gt;&lt;object type=&quot;1&quot; unique_id=&quot;10001&quot;&gt;&lt;object type=&quot;2&quot; unique_id=&quot;94167&quot;&gt;&lt;object type=&quot;3&quot; unique_id=&quot;94646&quot;&gt;&lt;property id=&quot;20148&quot; value=&quot;5&quot;/&gt;&lt;property id=&quot;20300&quot; value=&quot;Slide 2&quot;/&gt;&lt;property id=&quot;20307&quot; value=&quot;1117&quot;/&gt;&lt;/object&gt;&lt;object type=&quot;3&quot; unique_id=&quot;94647&quot;&gt;&lt;property id=&quot;20148&quot; value=&quot;5&quot;/&gt;&lt;property id=&quot;20300&quot; value=&quot;Slide 10&quot;/&gt;&lt;property id=&quot;20307&quot; value=&quot;1120&quot;/&gt;&lt;/object&gt;&lt;object type=&quot;3&quot; unique_id=&quot;94732&quot;&gt;&lt;property id=&quot;20148&quot; value=&quot;5&quot;/&gt;&lt;property id=&quot;20300&quot; value=&quot;Slide 3&quot;/&gt;&lt;property id=&quot;20307&quot; value=&quot;1121&quot;/&gt;&lt;/object&gt;&lt;object type=&quot;3&quot; unique_id=&quot;94920&quot;&gt;&lt;property id=&quot;20148&quot; value=&quot;5&quot;/&gt;&lt;property id=&quot;20300&quot; value=&quot;Slide 1 - &amp;quot;ETS Service Delivery&amp;quot;&quot;/&gt;&lt;property id=&quot;20307&quot; value=&quot;1122&quot;/&gt;&lt;/object&gt;&lt;object type=&quot;3&quot; unique_id=&quot;95018&quot;&gt;&lt;property id=&quot;20148&quot; value=&quot;5&quot;/&gt;&lt;property id=&quot;20300&quot; value=&quot;Slide 4&quot;/&gt;&lt;property id=&quot;20307&quot; value=&quot;1123&quot;/&gt;&lt;/object&gt;&lt;object type=&quot;3&quot; unique_id=&quot;95019&quot;&gt;&lt;property id=&quot;20148&quot; value=&quot;5&quot;/&gt;&lt;property id=&quot;20300&quot; value=&quot;Slide 5&quot;/&gt;&lt;property id=&quot;20307&quot; value=&quot;1124&quot;/&gt;&lt;/object&gt;&lt;object type=&quot;3&quot; unique_id=&quot;95020&quot;&gt;&lt;property id=&quot;20148&quot; value=&quot;5&quot;/&gt;&lt;property id=&quot;20300&quot; value=&quot;Slide 6&quot;/&gt;&lt;property id=&quot;20307&quot; value=&quot;1125&quot;/&gt;&lt;/object&gt;&lt;object type=&quot;3&quot; unique_id=&quot;95021&quot;&gt;&lt;property id=&quot;20148&quot; value=&quot;5&quot;/&gt;&lt;property id=&quot;20300&quot; value=&quot;Slide 11&quot;/&gt;&lt;property id=&quot;20307&quot; value=&quot;1126&quot;/&gt;&lt;/object&gt;&lt;object type=&quot;3&quot; unique_id=&quot;95916&quot;&gt;&lt;property id=&quot;20148&quot; value=&quot;5&quot;/&gt;&lt;property id=&quot;20300&quot; value=&quot;Slide 7&quot;/&gt;&lt;property id=&quot;20307&quot; value=&quot;1129&quot;/&gt;&lt;/object&gt;&lt;object type=&quot;3&quot; unique_id=&quot;95917&quot;&gt;&lt;property id=&quot;20148&quot; value=&quot;5&quot;/&gt;&lt;property id=&quot;20300&quot; value=&quot;Slide 9&quot;/&gt;&lt;property id=&quot;20307&quot; value=&quot;1130&quot;/&gt;&lt;/object&gt;&lt;object type=&quot;3&quot; unique_id=&quot;96957&quot;&gt;&lt;property id=&quot;20148&quot; value=&quot;5&quot;/&gt;&lt;property id=&quot;20300&quot; value=&quot;Slide 8&quot;/&gt;&lt;property id=&quot;20307&quot; value=&quot;1131&quot;/&gt;&lt;/object&gt;&lt;/object&gt;&lt;object type=&quot;8&quot; unique_id=&quot;94175&quo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itle in Banner">
  <a:themeElements>
    <a:clrScheme name="Title in Banner 2">
      <a:dk1>
        <a:srgbClr val="000000"/>
      </a:dk1>
      <a:lt1>
        <a:srgbClr val="969696"/>
      </a:lt1>
      <a:dk2>
        <a:srgbClr val="000000"/>
      </a:dk2>
      <a:lt2>
        <a:srgbClr val="FFFFFF"/>
      </a:lt2>
      <a:accent1>
        <a:srgbClr val="0055AD"/>
      </a:accent1>
      <a:accent2>
        <a:srgbClr val="E28100"/>
      </a:accent2>
      <a:accent3>
        <a:srgbClr val="C9C9C9"/>
      </a:accent3>
      <a:accent4>
        <a:srgbClr val="000000"/>
      </a:accent4>
      <a:accent5>
        <a:srgbClr val="AAB4D3"/>
      </a:accent5>
      <a:accent6>
        <a:srgbClr val="CD7400"/>
      </a:accent6>
      <a:hlink>
        <a:srgbClr val="AABC00"/>
      </a:hlink>
      <a:folHlink>
        <a:srgbClr val="53A5FF"/>
      </a:folHlink>
    </a:clrScheme>
    <a:fontScheme name="Title in Bann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Title in Banner 1">
        <a:dk1>
          <a:srgbClr val="000000"/>
        </a:dk1>
        <a:lt1>
          <a:srgbClr val="969696"/>
        </a:lt1>
        <a:dk2>
          <a:srgbClr val="0055AD"/>
        </a:dk2>
        <a:lt2>
          <a:srgbClr val="FFFFFF"/>
        </a:lt2>
        <a:accent1>
          <a:srgbClr val="0055AD"/>
        </a:accent1>
        <a:accent2>
          <a:srgbClr val="E28100"/>
        </a:accent2>
        <a:accent3>
          <a:srgbClr val="C9C9C9"/>
        </a:accent3>
        <a:accent4>
          <a:srgbClr val="000000"/>
        </a:accent4>
        <a:accent5>
          <a:srgbClr val="AAB4D3"/>
        </a:accent5>
        <a:accent6>
          <a:srgbClr val="CD7400"/>
        </a:accent6>
        <a:hlink>
          <a:srgbClr val="AABC00"/>
        </a:hlink>
        <a:folHlink>
          <a:srgbClr val="53A5FF"/>
        </a:folHlink>
      </a:clrScheme>
      <a:clrMap bg1="lt1" tx1="dk1" bg2="lt2" tx2="dk2" accent1="accent1" accent2="accent2" accent3="accent3" accent4="accent4" accent5="accent5" accent6="accent6" hlink="hlink" folHlink="folHlink"/>
    </a:extraClrScheme>
    <a:extraClrScheme>
      <a:clrScheme name="Title in Banner 2">
        <a:dk1>
          <a:srgbClr val="000000"/>
        </a:dk1>
        <a:lt1>
          <a:srgbClr val="969696"/>
        </a:lt1>
        <a:dk2>
          <a:srgbClr val="000000"/>
        </a:dk2>
        <a:lt2>
          <a:srgbClr val="FFFFFF"/>
        </a:lt2>
        <a:accent1>
          <a:srgbClr val="0055AD"/>
        </a:accent1>
        <a:accent2>
          <a:srgbClr val="E28100"/>
        </a:accent2>
        <a:accent3>
          <a:srgbClr val="C9C9C9"/>
        </a:accent3>
        <a:accent4>
          <a:srgbClr val="000000"/>
        </a:accent4>
        <a:accent5>
          <a:srgbClr val="AAB4D3"/>
        </a:accent5>
        <a:accent6>
          <a:srgbClr val="CD7400"/>
        </a:accent6>
        <a:hlink>
          <a:srgbClr val="AABC00"/>
        </a:hlink>
        <a:folHlink>
          <a:srgbClr val="53A5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itle in Banner 1">
    <a:dk1>
      <a:srgbClr val="000000"/>
    </a:dk1>
    <a:lt1>
      <a:srgbClr val="969696"/>
    </a:lt1>
    <a:dk2>
      <a:srgbClr val="0055AD"/>
    </a:dk2>
    <a:lt2>
      <a:srgbClr val="FFFFFF"/>
    </a:lt2>
    <a:accent1>
      <a:srgbClr val="0055AD"/>
    </a:accent1>
    <a:accent2>
      <a:srgbClr val="E28100"/>
    </a:accent2>
    <a:accent3>
      <a:srgbClr val="C9C9C9"/>
    </a:accent3>
    <a:accent4>
      <a:srgbClr val="000000"/>
    </a:accent4>
    <a:accent5>
      <a:srgbClr val="AAB4D3"/>
    </a:accent5>
    <a:accent6>
      <a:srgbClr val="CD7400"/>
    </a:accent6>
    <a:hlink>
      <a:srgbClr val="AABC00"/>
    </a:hlink>
    <a:folHlink>
      <a:srgbClr val="53A5FF"/>
    </a:folHlink>
  </a:clrScheme>
</a:themeOverride>
</file>

<file path=docProps/app.xml><?xml version="1.0" encoding="utf-8"?>
<Properties xmlns="http://schemas.openxmlformats.org/officeDocument/2006/extended-properties" xmlns:vt="http://schemas.openxmlformats.org/officeDocument/2006/docPropsVTypes">
  <Template/>
  <TotalTime>0</TotalTime>
  <Words>286</Words>
  <Application>Microsoft Office PowerPoint</Application>
  <PresentationFormat>Letter Paper (8.5x11 in)</PresentationFormat>
  <Paragraphs>53</Paragraphs>
  <Slides>5</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0" baseType="lpstr">
      <vt:lpstr>Arial</vt:lpstr>
      <vt:lpstr>Calibri</vt:lpstr>
      <vt:lpstr>Wingdings</vt:lpstr>
      <vt:lpstr>Title in Banner</vt:lpstr>
      <vt:lpstr>think-cell Slide</vt:lpstr>
      <vt:lpstr>Autosys R11.3.5 Upgrade</vt:lpstr>
      <vt:lpstr>Autosys New Features</vt:lpstr>
      <vt:lpstr>Jobs</vt:lpstr>
      <vt:lpstr>Autosys Migration Approach</vt:lpstr>
      <vt:lpstr>Estimated Level of effort</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bestitdocuments.com</dc:title>
  <dc:subject>bestitdocuments.com</dc:subject>
  <dc:creator/>
  <cp:lastModifiedBy/>
  <cp:revision>1</cp:revision>
  <dcterms:created xsi:type="dcterms:W3CDTF">2019-08-21T15:29:24Z</dcterms:created>
  <dcterms:modified xsi:type="dcterms:W3CDTF">2022-04-13T01:42:17Z</dcterms:modified>
  <cp:category>bestitdocuments.com</cp:category>
</cp:coreProperties>
</file>