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840" r:id="rId1"/>
  </p:sldMasterIdLst>
  <p:sldIdLst>
    <p:sldId id="256" r:id="rId2"/>
    <p:sldId id="257" r:id="rId3"/>
    <p:sldId id="258" r:id="rId4"/>
    <p:sldId id="268" r:id="rId5"/>
    <p:sldId id="267" r:id="rId6"/>
    <p:sldId id="269" r:id="rId7"/>
    <p:sldId id="263" r:id="rId8"/>
    <p:sldId id="265" r:id="rId9"/>
    <p:sldId id="270" r:id="rId10"/>
    <p:sldId id="264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B6EAB17-AC93-AC46-88BA-237CE3E5649A}">
          <p14:sldIdLst>
            <p14:sldId id="256"/>
            <p14:sldId id="257"/>
            <p14:sldId id="258"/>
            <p14:sldId id="268"/>
            <p14:sldId id="267"/>
            <p14:sldId id="269"/>
            <p14:sldId id="263"/>
            <p14:sldId id="265"/>
            <p14:sldId id="270"/>
            <p14:sldId id="264"/>
            <p14:sldId id="266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51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sco.com/go/license" TargetMode="Externa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sco.com/c/en/us/td/docs/security/asa/asa83/asdm63/configuration_guide/config/admin_swconfig.html#wp1243681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sco.com/c/en/us/support/docs/security/asa-5500-x-firepower-services/200448-Configure-Backup-Restore-of-Configurati.html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c/en/us/td/docs/security/asa/compatibility/asamatrx.html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sco.com/go/asa-firepower-s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c/en/us/td/docs/security/firepower/quick_start/reimage/asa-ftd-reimage.html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sco.com/c/en/us/support/docs/security/asa-firepower-services/118644-configure-firepower-00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c/en/us/td/docs/security/asa/quick_start/5508X/5508x-quick-start.html" TargetMode="External"/><Relationship Id="rId4" Type="http://schemas.openxmlformats.org/officeDocument/2006/relationships/hyperlink" Target="http://www.cisco.com/c/en/us/td/docs/security/asa/asa83/asdm63/configuration_guide/config/admin_swconfig.html#wp1244402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sco.com/c/en/us/td/docs/security/asa/quick_start/5506X/5506x-quick-start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602" y="1192075"/>
            <a:ext cx="7622739" cy="84286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FirePOWER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602" y="4658671"/>
            <a:ext cx="7315200" cy="914400"/>
          </a:xfrm>
        </p:spPr>
        <p:txBody>
          <a:bodyPr>
            <a:normAutofit/>
          </a:bodyPr>
          <a:lstStyle/>
          <a:p>
            <a:r>
              <a:rPr lang="en-US" sz="1600" b="1" dirty="0" err="1" smtClean="0"/>
              <a:t>Kaustubh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Vajarkar</a:t>
            </a:r>
            <a:endParaRPr lang="en-US" sz="1600" b="1" dirty="0" smtClean="0"/>
          </a:p>
          <a:p>
            <a:r>
              <a:rPr lang="en-US" sz="1200" dirty="0" smtClean="0"/>
              <a:t>Cisco </a:t>
            </a:r>
            <a:r>
              <a:rPr lang="en-US" sz="1200" dirty="0" err="1" smtClean="0"/>
              <a:t>FirePOWER</a:t>
            </a:r>
            <a:r>
              <a:rPr lang="en-US" sz="1200" dirty="0" smtClean="0"/>
              <a:t> TAC Engineer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696" y="796337"/>
            <a:ext cx="2375501" cy="16343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8602" y="2257063"/>
            <a:ext cx="7622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Replacing your ASA/FTD with Firepower services </a:t>
            </a:r>
          </a:p>
        </p:txBody>
      </p:sp>
    </p:spTree>
    <p:extLst>
      <p:ext uri="{BB962C8B-B14F-4D97-AF65-F5344CB8AC3E}">
        <p14:creationId xmlns:p14="http://schemas.microsoft.com/office/powerpoint/2010/main" val="9796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Collect important information from existing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Download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installer files for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Re-image new device to the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Restore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configuration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Re-host licenses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Replace device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License Registration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www.cisco.com/go/license</a:t>
            </a:r>
            <a:endParaRPr lang="en-US" dirty="0" smtClean="0"/>
          </a:p>
          <a:p>
            <a:r>
              <a:rPr lang="en-US" dirty="0" smtClean="0"/>
              <a:t>FTD uses smart licenses and a token will be required to be downloaded from Cisco Smart Software Manager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Collect important information from existing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Download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installer files for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Re-image new device to the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Restore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configuration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Re-host licenses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Replace </a:t>
            </a:r>
            <a:r>
              <a:rPr lang="en-US" sz="1400" dirty="0" smtClean="0">
                <a:solidFill>
                  <a:schemeClr val="bg1"/>
                </a:solidFill>
              </a:rPr>
              <a:t>device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cables according to the network diagram</a:t>
            </a:r>
          </a:p>
          <a:p>
            <a:r>
              <a:rPr lang="en-US" dirty="0" smtClean="0"/>
              <a:t>Delete old </a:t>
            </a:r>
            <a:r>
              <a:rPr lang="en-US" dirty="0" err="1" smtClean="0"/>
              <a:t>FirePOWER</a:t>
            </a:r>
            <a:r>
              <a:rPr lang="en-US" dirty="0" smtClean="0"/>
              <a:t> module/FTD from </a:t>
            </a:r>
            <a:r>
              <a:rPr lang="en-US" dirty="0" err="1" smtClean="0"/>
              <a:t>FirePOWER</a:t>
            </a:r>
            <a:r>
              <a:rPr lang="en-US" dirty="0" smtClean="0"/>
              <a:t> Management Center GUI</a:t>
            </a:r>
          </a:p>
          <a:p>
            <a:pPr lvl="1"/>
            <a:r>
              <a:rPr lang="en-US" dirty="0" smtClean="0"/>
              <a:t>Device &gt; Device management &gt; Delete device.</a:t>
            </a:r>
          </a:p>
          <a:p>
            <a:r>
              <a:rPr lang="en-US" dirty="0" smtClean="0"/>
              <a:t>Add the </a:t>
            </a:r>
            <a:r>
              <a:rPr lang="en-US" dirty="0" err="1" smtClean="0"/>
              <a:t>FirePOWER</a:t>
            </a:r>
            <a:r>
              <a:rPr lang="en-US" dirty="0" smtClean="0"/>
              <a:t> module/FTD in the new device to the Management Center</a:t>
            </a:r>
          </a:p>
          <a:p>
            <a:pPr lvl="1"/>
            <a:r>
              <a:rPr lang="en-US" dirty="0" smtClean="0"/>
              <a:t>&gt; configure manager add </a:t>
            </a:r>
            <a:r>
              <a:rPr lang="en-US" i="1" dirty="0" err="1" smtClean="0"/>
              <a:t>fmcIP</a:t>
            </a:r>
            <a:r>
              <a:rPr lang="en-US" i="1" dirty="0" smtClean="0"/>
              <a:t> </a:t>
            </a:r>
            <a:r>
              <a:rPr lang="en-US" i="1" dirty="0" err="1" smtClean="0"/>
              <a:t>regkey</a:t>
            </a:r>
            <a:endParaRPr lang="en-US" dirty="0" smtClean="0"/>
          </a:p>
          <a:p>
            <a:r>
              <a:rPr lang="en-US" dirty="0" smtClean="0"/>
              <a:t>Deploy policies to the device</a:t>
            </a:r>
          </a:p>
          <a:p>
            <a:r>
              <a:rPr lang="en-US" dirty="0" smtClean="0"/>
              <a:t>Verify connection events indicating correct functionality of the </a:t>
            </a:r>
            <a:r>
              <a:rPr lang="en-US" dirty="0" err="1" smtClean="0"/>
              <a:t>FirePOWER</a:t>
            </a:r>
            <a:r>
              <a:rPr lang="en-US" dirty="0" smtClean="0"/>
              <a:t> module.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 err="1" smtClean="0"/>
              <a:t>FirePOWER</a:t>
            </a:r>
            <a:r>
              <a:rPr lang="en-US" sz="4000" b="1" dirty="0" smtClean="0"/>
              <a:t>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err="1" smtClean="0"/>
              <a:t>Kaustubh</a:t>
            </a:r>
            <a:r>
              <a:rPr lang="en-US" sz="1800" b="1" dirty="0" smtClean="0"/>
              <a:t> </a:t>
            </a:r>
            <a:r>
              <a:rPr lang="en-US" sz="1800" b="1" dirty="0" err="1"/>
              <a:t>Vajarkar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400" dirty="0"/>
              <a:t>Cisco </a:t>
            </a:r>
            <a:r>
              <a:rPr lang="en-US" sz="1400" dirty="0" err="1"/>
              <a:t>FirePOWER</a:t>
            </a:r>
            <a:r>
              <a:rPr lang="en-US" sz="1400" dirty="0"/>
              <a:t> TAC Engineer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               THANK YOU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STEPS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Collect </a:t>
            </a:r>
            <a:r>
              <a:rPr lang="en-US" dirty="0" smtClean="0"/>
              <a:t>important information </a:t>
            </a:r>
            <a:r>
              <a:rPr lang="en-US" dirty="0"/>
              <a:t>from existing </a:t>
            </a:r>
            <a:r>
              <a:rPr lang="en-US" dirty="0" smtClean="0"/>
              <a:t>device</a:t>
            </a:r>
          </a:p>
          <a:p>
            <a:r>
              <a:rPr lang="en-US" dirty="0" smtClean="0"/>
              <a:t>Download </a:t>
            </a:r>
            <a:r>
              <a:rPr lang="en-US" dirty="0"/>
              <a:t>installer files for required </a:t>
            </a:r>
            <a:r>
              <a:rPr lang="en-US" dirty="0" smtClean="0"/>
              <a:t>version</a:t>
            </a:r>
          </a:p>
          <a:p>
            <a:r>
              <a:rPr lang="en-US" dirty="0"/>
              <a:t>Re-image </a:t>
            </a:r>
            <a:r>
              <a:rPr lang="en-US" dirty="0" smtClean="0"/>
              <a:t>new device to </a:t>
            </a:r>
            <a:r>
              <a:rPr lang="en-US" dirty="0"/>
              <a:t>the required </a:t>
            </a:r>
            <a:r>
              <a:rPr lang="en-US" dirty="0" smtClean="0"/>
              <a:t>version</a:t>
            </a:r>
          </a:p>
          <a:p>
            <a:r>
              <a:rPr lang="en-US" dirty="0"/>
              <a:t>Restore </a:t>
            </a:r>
            <a:r>
              <a:rPr lang="en-US" dirty="0" smtClean="0"/>
              <a:t>configuration</a:t>
            </a:r>
          </a:p>
          <a:p>
            <a:r>
              <a:rPr lang="en-US" dirty="0" smtClean="0"/>
              <a:t>Re-host licenses</a:t>
            </a:r>
          </a:p>
          <a:p>
            <a:r>
              <a:rPr lang="en-US" dirty="0"/>
              <a:t>Replace device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Collect important information from existing </a:t>
            </a:r>
            <a:r>
              <a:rPr lang="en-US" sz="1400" dirty="0" smtClean="0">
                <a:solidFill>
                  <a:schemeClr val="bg1"/>
                </a:solidFill>
              </a:rPr>
              <a:t>device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Download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installer files for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Re-image new device to the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Restore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configuration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Re-host licenses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Replace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version information</a:t>
            </a:r>
          </a:p>
          <a:p>
            <a:pPr lvl="1"/>
            <a:r>
              <a:rPr lang="en-US" sz="1600" dirty="0" smtClean="0"/>
              <a:t>show module</a:t>
            </a:r>
          </a:p>
          <a:p>
            <a:pPr lvl="1"/>
            <a:r>
              <a:rPr lang="en-US" sz="1600" dirty="0" smtClean="0"/>
              <a:t>show version </a:t>
            </a:r>
          </a:p>
          <a:p>
            <a:pPr lvl="1"/>
            <a:r>
              <a:rPr lang="en-US" sz="1600" dirty="0" smtClean="0"/>
              <a:t>show </a:t>
            </a:r>
            <a:r>
              <a:rPr lang="en-US" sz="1600" dirty="0" err="1" smtClean="0"/>
              <a:t>asdm</a:t>
            </a:r>
            <a:r>
              <a:rPr lang="en-US" sz="1600" dirty="0" smtClean="0"/>
              <a:t> image</a:t>
            </a:r>
          </a:p>
          <a:p>
            <a:r>
              <a:rPr lang="en-US" dirty="0" smtClean="0"/>
              <a:t>Collect ASA license information</a:t>
            </a:r>
          </a:p>
          <a:p>
            <a:pPr marL="640080" lvl="2"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show activation-key </a:t>
            </a:r>
            <a:r>
              <a:rPr lang="en-US" dirty="0" smtClean="0"/>
              <a:t>detail</a:t>
            </a:r>
          </a:p>
          <a:p>
            <a:pPr marL="640080" lvl="2"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Configuration &gt; ASA </a:t>
            </a:r>
            <a:r>
              <a:rPr lang="en-US" dirty="0" err="1"/>
              <a:t>FirePOWER</a:t>
            </a:r>
            <a:r>
              <a:rPr lang="en-US" dirty="0"/>
              <a:t> Configuration &gt; Licenses and clicking Add New License</a:t>
            </a:r>
            <a:r>
              <a:rPr lang="en-US" dirty="0" smtClean="0"/>
              <a:t>. (To locate old license key if on-box managed)</a:t>
            </a: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n-US" sz="2000" dirty="0" smtClean="0"/>
              <a:t>Create backup from ASDM</a:t>
            </a:r>
          </a:p>
          <a:p>
            <a:pPr marL="640080" lvl="2"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ASA configuration backup</a:t>
            </a:r>
          </a:p>
          <a:p>
            <a:pPr marL="1097280" lvl="3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www.cisco.com/c/en/us/td/docs/security/asa/asa83/asdm63/configuration_guide/config/admin_swconfig.html#wp1243681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Collect important information from existing </a:t>
            </a:r>
            <a:r>
              <a:rPr lang="en-US" sz="1400" dirty="0" smtClean="0">
                <a:solidFill>
                  <a:schemeClr val="bg1"/>
                </a:solidFill>
              </a:rPr>
              <a:t>device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Download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installer files for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Re-image new device to the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Restore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configuration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Re-host licenses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Replace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version information</a:t>
            </a:r>
          </a:p>
          <a:p>
            <a:pPr lvl="1"/>
            <a:r>
              <a:rPr lang="en-US" sz="1600" dirty="0" smtClean="0"/>
              <a:t>show version </a:t>
            </a:r>
          </a:p>
          <a:p>
            <a:r>
              <a:rPr lang="en-US" dirty="0" smtClean="0"/>
              <a:t>FTD license information</a:t>
            </a:r>
          </a:p>
          <a:p>
            <a:pPr marL="640080" lvl="2"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The FTD uses smart license and a token will be required to be downloaded from Cisco Smart Software Manager</a:t>
            </a: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n-US" sz="2000" dirty="0" smtClean="0"/>
              <a:t>Create backup from FTD</a:t>
            </a:r>
          </a:p>
          <a:p>
            <a:pPr marL="640080" lvl="2"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Firepower configuration backup if using on-box management</a:t>
            </a:r>
          </a:p>
          <a:p>
            <a:pPr marL="1097280" lvl="3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www.cisco.com/c/en/us/support/docs/security/asa-5500-x-firepower-services/200448-Configure-Backup-Restore-of-Configurati.html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7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Collect important information from existing </a:t>
            </a:r>
            <a:r>
              <a:rPr lang="en-US" sz="1400" dirty="0" smtClean="0">
                <a:solidFill>
                  <a:schemeClr val="bg1"/>
                </a:solidFill>
              </a:rPr>
              <a:t>device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Download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installer files for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Re-image new device to the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Restore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configuration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Re-host licenses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Replace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/>
              <a:t>Device cabling 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318" y="1666748"/>
            <a:ext cx="77851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Collect important information from existing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Download </a:t>
            </a:r>
            <a:r>
              <a:rPr lang="en-US" sz="1400" dirty="0">
                <a:solidFill>
                  <a:schemeClr val="bg1"/>
                </a:solidFill>
              </a:rPr>
              <a:t>installer files for required </a:t>
            </a:r>
            <a:r>
              <a:rPr lang="en-US" sz="1400" dirty="0" smtClean="0">
                <a:solidFill>
                  <a:schemeClr val="bg1"/>
                </a:solidFill>
              </a:rPr>
              <a:t>version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Re-image new device to the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Restore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configuration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Re-host licenses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Replace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670748"/>
          </a:xfrm>
        </p:spPr>
        <p:txBody>
          <a:bodyPr>
            <a:normAutofit/>
          </a:bodyPr>
          <a:lstStyle/>
          <a:p>
            <a:r>
              <a:rPr lang="en-US" dirty="0" smtClean="0"/>
              <a:t>Download link 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www.cisco.com/go/asa-firepower-sw</a:t>
            </a:r>
            <a:endParaRPr lang="en-US" dirty="0" smtClean="0"/>
          </a:p>
          <a:p>
            <a:r>
              <a:rPr lang="en-US" dirty="0" smtClean="0"/>
              <a:t>Compatibility matrix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www.cisco.com/c/en/us/td/docs/security/asa/compatibility/asamatrx.html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69268" y="2671688"/>
            <a:ext cx="3015740" cy="34281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ASA</a:t>
            </a:r>
            <a:endParaRPr lang="en-US" sz="1800" dirty="0"/>
          </a:p>
          <a:p>
            <a:pPr lvl="1"/>
            <a:r>
              <a:rPr lang="en-US" sz="1400" dirty="0"/>
              <a:t>asa953-lfbff-k8.SPA</a:t>
            </a:r>
          </a:p>
          <a:p>
            <a:r>
              <a:rPr lang="en-US" sz="1800" dirty="0"/>
              <a:t>ASDM</a:t>
            </a:r>
          </a:p>
          <a:p>
            <a:pPr lvl="1"/>
            <a:r>
              <a:rPr lang="en-US" sz="1400" dirty="0"/>
              <a:t>asdm-771.bin</a:t>
            </a:r>
          </a:p>
          <a:p>
            <a:r>
              <a:rPr lang="en-US" sz="1800" dirty="0" err="1"/>
              <a:t>FirePOWER</a:t>
            </a:r>
            <a:r>
              <a:rPr lang="en-US" sz="1800" dirty="0"/>
              <a:t> Boot Image</a:t>
            </a:r>
          </a:p>
          <a:p>
            <a:pPr lvl="1"/>
            <a:r>
              <a:rPr lang="nl-NL" sz="1400" dirty="0"/>
              <a:t>asasfr-5500x-boot-6.1.0-330.img</a:t>
            </a:r>
          </a:p>
          <a:p>
            <a:r>
              <a:rPr lang="nl-NL" sz="1800" dirty="0" err="1"/>
              <a:t>Firepower</a:t>
            </a:r>
            <a:r>
              <a:rPr lang="nl-NL" sz="1800" dirty="0"/>
              <a:t> Package Installer</a:t>
            </a:r>
          </a:p>
          <a:p>
            <a:pPr lvl="1"/>
            <a:r>
              <a:rPr lang="nb-NO" sz="1400" dirty="0"/>
              <a:t>asasfr-sys-6.1.0-330.pkg</a:t>
            </a:r>
          </a:p>
          <a:p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71823" y="2671688"/>
            <a:ext cx="3015740" cy="34281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FTD </a:t>
            </a:r>
            <a:r>
              <a:rPr lang="en-US" sz="1800" dirty="0"/>
              <a:t>boot image</a:t>
            </a:r>
          </a:p>
          <a:p>
            <a:pPr lvl="1"/>
            <a:r>
              <a:rPr lang="en-US" sz="1400" dirty="0"/>
              <a:t>ftd-boot-9.6.2.0.lfbff</a:t>
            </a:r>
          </a:p>
          <a:p>
            <a:r>
              <a:rPr lang="en-US" sz="1800" dirty="0"/>
              <a:t>System software install package</a:t>
            </a:r>
          </a:p>
          <a:p>
            <a:pPr lvl="1"/>
            <a:r>
              <a:rPr lang="nb-NO" sz="1400" dirty="0"/>
              <a:t>ftd-6.1.0-330.pkg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5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Collect important information from existing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Download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installer files for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Re-image new device to the required </a:t>
            </a:r>
            <a:r>
              <a:rPr lang="en-US" sz="1400" dirty="0" smtClean="0">
                <a:solidFill>
                  <a:schemeClr val="bg1"/>
                </a:solidFill>
              </a:rPr>
              <a:t>version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Restore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configuration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Re-host licenses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Replace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and Configure a </a:t>
            </a:r>
            <a:r>
              <a:rPr lang="en-US" dirty="0" err="1"/>
              <a:t>FirePOWER</a:t>
            </a:r>
            <a:r>
              <a:rPr lang="en-US" dirty="0"/>
              <a:t> Services Module on an ASA Platform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www.cisco.com/c/en/us/support/docs/security/asa-firepower-services/118644-configure-firepower-00.html</a:t>
            </a:r>
            <a:endParaRPr lang="en-US" dirty="0" smtClean="0"/>
          </a:p>
          <a:p>
            <a:r>
              <a:rPr lang="en-US" dirty="0"/>
              <a:t>Reimage the Cisco ASA or Firepower Threat Defense Device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www.cisco.com/c/en/us/td/docs/security/firepower/quick_start/reimage/asa-ftd-reimage.html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Collect important information from existing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Download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installer files for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Re-image new device to the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Restore </a:t>
            </a:r>
            <a:r>
              <a:rPr lang="en-US" sz="1400" dirty="0" smtClean="0">
                <a:solidFill>
                  <a:schemeClr val="bg1"/>
                </a:solidFill>
              </a:rPr>
              <a:t>configuration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/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Re-host licenses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Replace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basic configuration on ASA and connect via </a:t>
            </a:r>
            <a:r>
              <a:rPr lang="en-US" dirty="0" smtClean="0"/>
              <a:t>ASDM</a:t>
            </a:r>
          </a:p>
          <a:p>
            <a:pPr lvl="1"/>
            <a:r>
              <a:rPr lang="en-US" dirty="0"/>
              <a:t>Cisco ASA 5506-X Series Quick Start Guide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www.cisco.com/c/en/us/td/docs/security/asa/quick_start/5506X/5506x-quick-start.html</a:t>
            </a:r>
            <a:endParaRPr lang="en-US" dirty="0" smtClean="0"/>
          </a:p>
          <a:p>
            <a:pPr lvl="1"/>
            <a:r>
              <a:rPr lang="en-US" dirty="0"/>
              <a:t>Cisco ASA 5508-X and ASA 5516-X Quick Start Guide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www.cisco.com/c/en/us/td/docs/security/asa/quick_start/5508X/5508x-quick-start.html</a:t>
            </a:r>
            <a:endParaRPr lang="en-US" dirty="0" smtClean="0"/>
          </a:p>
          <a:p>
            <a:r>
              <a:rPr lang="en-US" dirty="0"/>
              <a:t>Restore backup for ASA using </a:t>
            </a:r>
            <a:r>
              <a:rPr lang="en-US" dirty="0" smtClean="0"/>
              <a:t>ASDM</a:t>
            </a:r>
          </a:p>
          <a:p>
            <a:pPr lvl="1"/>
            <a:r>
              <a:rPr lang="en-US" dirty="0"/>
              <a:t>Restoring </a:t>
            </a:r>
            <a:r>
              <a:rPr lang="en-US" dirty="0" smtClean="0"/>
              <a:t>Configurations</a:t>
            </a:r>
          </a:p>
          <a:p>
            <a:pPr lvl="2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www.cisco.com/c/en/us/td/docs/security/asa/asa83/asdm63/configuration_guide/config/admin_swconfig.html#wp1244402</a:t>
            </a:r>
            <a:endParaRPr lang="en-US" dirty="0" smtClean="0"/>
          </a:p>
          <a:p>
            <a:r>
              <a:rPr lang="en-US" dirty="0"/>
              <a:t>Restore Firepower module if on-box </a:t>
            </a:r>
            <a:r>
              <a:rPr lang="en-US" dirty="0" smtClean="0"/>
              <a:t>managed</a:t>
            </a:r>
          </a:p>
          <a:p>
            <a:r>
              <a:rPr lang="en-US" dirty="0"/>
              <a:t>Provision network settings to Firepower </a:t>
            </a:r>
            <a:r>
              <a:rPr lang="en-US" dirty="0" smtClean="0"/>
              <a:t>module</a:t>
            </a:r>
          </a:p>
          <a:p>
            <a:pPr lvl="1"/>
            <a:r>
              <a:rPr lang="en-US" dirty="0" err="1"/>
              <a:t>ciscoasa</a:t>
            </a:r>
            <a:r>
              <a:rPr lang="en-US" dirty="0" smtClean="0"/>
              <a:t># session </a:t>
            </a:r>
            <a:r>
              <a:rPr lang="en-US" dirty="0" err="1" smtClean="0"/>
              <a:t>sfr</a:t>
            </a:r>
            <a:r>
              <a:rPr lang="en-US" dirty="0" smtClean="0"/>
              <a:t> console</a:t>
            </a:r>
          </a:p>
          <a:p>
            <a:pPr lvl="1"/>
            <a:r>
              <a:rPr lang="en-US" dirty="0"/>
              <a:t>&gt; configure network ipv4 manual </a:t>
            </a:r>
            <a:r>
              <a:rPr lang="en-US" i="1" dirty="0" err="1"/>
              <a:t>ipaddr</a:t>
            </a:r>
            <a:r>
              <a:rPr lang="en-US" dirty="0"/>
              <a:t> </a:t>
            </a:r>
            <a:r>
              <a:rPr lang="en-US" i="1" dirty="0"/>
              <a:t>netmask</a:t>
            </a:r>
            <a:r>
              <a:rPr lang="en-US" dirty="0"/>
              <a:t> </a:t>
            </a:r>
            <a:r>
              <a:rPr lang="en-US" i="1" dirty="0" err="1" smtClean="0"/>
              <a:t>gw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Collect important information from existing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Download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installer files for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Re-image new device to the required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Restore </a:t>
            </a:r>
            <a:r>
              <a:rPr lang="en-US" sz="1400" dirty="0" smtClean="0">
                <a:solidFill>
                  <a:schemeClr val="bg1"/>
                </a:solidFill>
              </a:rPr>
              <a:t>configuration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/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 Re-host licenses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Replace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device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management IP address on the new FTD</a:t>
            </a:r>
          </a:p>
          <a:p>
            <a:r>
              <a:rPr lang="en-US" dirty="0" smtClean="0"/>
              <a:t>Restore the previously taken backup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563" y="864108"/>
            <a:ext cx="1096905" cy="7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6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019ED9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378</TotalTime>
  <Words>383</Words>
  <Application>Microsoft Macintosh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Frame</vt:lpstr>
      <vt:lpstr>FirePOWER</vt:lpstr>
      <vt:lpstr>STEPS </vt:lpstr>
      <vt:lpstr>Collect important information from existing device   Download installer files for required version  Re-image new device to the required version  Restore configuration  Re-host licenses  Replace device         </vt:lpstr>
      <vt:lpstr>Collect important information from existing device   Download installer files for required version  Re-image new device to the required version  Restore configuration  Re-host licenses  Replace device         </vt:lpstr>
      <vt:lpstr>Collect important information from existing device   Download installer files for required version  Re-image new device to the required version  Restore configuration  Re-host licenses  Replace device         </vt:lpstr>
      <vt:lpstr>Collect important information from existing device   Download installer files for required version  Re-image new device to the required version  Restore configuration   Re-host licenses   Replace device         </vt:lpstr>
      <vt:lpstr>Collect important information from existing device   Download installer files for required version  Re-image new device to the required version  Restore configuration   Re-host licenses   Replace device         </vt:lpstr>
      <vt:lpstr>Collect important information from existing device   Download installer files for required version  Re-image new device to the required version  Restore configuration   Re-host licenses   Replace device         </vt:lpstr>
      <vt:lpstr>Collect important information from existing device   Download installer files for required version  Re-image new device to the required version  Restore configuration   Re-host licenses   Replace device         </vt:lpstr>
      <vt:lpstr>Collect important information from existing device   Download installer files for required version  Re-image new device to the required version  Restore configuration   Re-host licenses   Replace device         </vt:lpstr>
      <vt:lpstr>Collect important information from existing device   Download installer files for required version  Re-image new device to the required version  Restore configuration   Re-host licenses   Replace device         </vt:lpstr>
      <vt:lpstr>FirePOWER    Kaustubh Vajarkar Cisco FirePOWER TAC Engineer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Kaustubh Vajarkar (kvajarka)</dc:creator>
  <cp:lastModifiedBy>Kaustubh Vajarkar (kvajarka)</cp:lastModifiedBy>
  <cp:revision>33</cp:revision>
  <dcterms:created xsi:type="dcterms:W3CDTF">2017-02-19T21:56:06Z</dcterms:created>
  <dcterms:modified xsi:type="dcterms:W3CDTF">2017-03-01T07:53:26Z</dcterms:modified>
</cp:coreProperties>
</file>