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diagrams/layout4.xml" ContentType="application/vnd.openxmlformats-officedocument.drawingml.diagramLayout+xml"/>
  <Override PartName="/ppt/diagrams/data7.xml" ContentType="application/vnd.openxmlformats-officedocument.drawingml.diagramData+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20.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4"/>
  </p:notesMasterIdLst>
  <p:sldIdLst>
    <p:sldId id="256" r:id="rId2"/>
    <p:sldId id="282" r:id="rId3"/>
    <p:sldId id="277" r:id="rId4"/>
    <p:sldId id="292" r:id="rId5"/>
    <p:sldId id="293" r:id="rId6"/>
    <p:sldId id="280" r:id="rId7"/>
    <p:sldId id="279" r:id="rId8"/>
    <p:sldId id="257" r:id="rId9"/>
    <p:sldId id="258" r:id="rId10"/>
    <p:sldId id="290" r:id="rId11"/>
    <p:sldId id="262" r:id="rId12"/>
    <p:sldId id="281" r:id="rId13"/>
    <p:sldId id="283" r:id="rId14"/>
    <p:sldId id="285" r:id="rId15"/>
    <p:sldId id="286" r:id="rId16"/>
    <p:sldId id="284" r:id="rId17"/>
    <p:sldId id="287" r:id="rId18"/>
    <p:sldId id="288" r:id="rId19"/>
    <p:sldId id="289" r:id="rId20"/>
    <p:sldId id="273" r:id="rId21"/>
    <p:sldId id="291" r:id="rId22"/>
    <p:sldId id="274" r:id="rId23"/>
  </p:sldIdLst>
  <p:sldSz cx="9144000" cy="6858000" type="screen4x3"/>
  <p:notesSz cx="6858000" cy="92392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DF6F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81714" autoAdjust="0"/>
  </p:normalViewPr>
  <p:slideViewPr>
    <p:cSldViewPr>
      <p:cViewPr>
        <p:scale>
          <a:sx n="70" d="100"/>
          <a:sy n="70" d="100"/>
        </p:scale>
        <p:origin x="-1602" y="-126"/>
      </p:cViewPr>
      <p:guideLst>
        <p:guide orient="horz" pos="2160"/>
        <p:guide pos="1056"/>
      </p:guideLst>
    </p:cSldViewPr>
  </p:slideViewPr>
  <p:outlineViewPr>
    <p:cViewPr>
      <p:scale>
        <a:sx n="33" d="100"/>
        <a:sy n="33" d="100"/>
      </p:scale>
      <p:origin x="24" y="369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08" y="2940"/>
      </p:cViewPr>
      <p:guideLst>
        <p:guide orient="horz" pos="291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E1C26E-6073-4635-A7D6-06DA7AE6F422}" type="doc">
      <dgm:prSet loTypeId="urn:microsoft.com/office/officeart/2005/8/layout/process1" loCatId="process" qsTypeId="urn:microsoft.com/office/officeart/2005/8/quickstyle/simple1#1" qsCatId="simple" csTypeId="urn:microsoft.com/office/officeart/2005/8/colors/accent1_2#1" csCatId="accent1" phldr="1"/>
      <dgm:spPr/>
    </dgm:pt>
    <dgm:pt modelId="{C28D2D9F-A7D5-4D37-B582-10C395DA13A7}">
      <dgm:prSet phldrT="[Text]">
        <dgm:style>
          <a:lnRef idx="0">
            <a:schemeClr val="accent2"/>
          </a:lnRef>
          <a:fillRef idx="3">
            <a:schemeClr val="accent2"/>
          </a:fillRef>
          <a:effectRef idx="3">
            <a:schemeClr val="accent2"/>
          </a:effectRef>
          <a:fontRef idx="minor">
            <a:schemeClr val="lt1"/>
          </a:fontRef>
        </dgm:style>
      </dgm:prSet>
      <dgm:spPr/>
      <dgm:t>
        <a:bodyPr/>
        <a:lstStyle/>
        <a:p>
          <a:r>
            <a:rPr lang="en-CA" dirty="0" smtClean="0"/>
            <a:t>1</a:t>
          </a:r>
          <a:endParaRPr lang="en-CA" dirty="0"/>
        </a:p>
      </dgm:t>
    </dgm:pt>
    <dgm:pt modelId="{40B631E2-4AF5-4AEF-B955-BFE8FE79DD72}" type="parTrans" cxnId="{FF9C4A00-9FC9-4A0A-8B27-3F563D78ADC8}">
      <dgm:prSet/>
      <dgm:spPr/>
      <dgm:t>
        <a:bodyPr/>
        <a:lstStyle/>
        <a:p>
          <a:endParaRPr lang="en-CA"/>
        </a:p>
      </dgm:t>
    </dgm:pt>
    <dgm:pt modelId="{54E3167E-616D-4D7C-B78A-88F557F8AA90}" type="sibTrans" cxnId="{FF9C4A00-9FC9-4A0A-8B27-3F563D78ADC8}">
      <dgm:prSet>
        <dgm:style>
          <a:lnRef idx="1">
            <a:schemeClr val="accent5"/>
          </a:lnRef>
          <a:fillRef idx="2">
            <a:schemeClr val="accent5"/>
          </a:fillRef>
          <a:effectRef idx="1">
            <a:schemeClr val="accent5"/>
          </a:effectRef>
          <a:fontRef idx="minor">
            <a:schemeClr val="dk1"/>
          </a:fontRef>
        </dgm:style>
      </dgm:prSet>
      <dgm:spPr/>
      <dgm:t>
        <a:bodyPr/>
        <a:lstStyle/>
        <a:p>
          <a:endParaRPr lang="en-CA" dirty="0"/>
        </a:p>
      </dgm:t>
    </dgm:pt>
    <dgm:pt modelId="{B11363EE-A702-4902-8F7E-E386F10B5533}">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2</a:t>
          </a:r>
          <a:endParaRPr lang="en-CA" dirty="0"/>
        </a:p>
      </dgm:t>
    </dgm:pt>
    <dgm:pt modelId="{FCF43E7A-370F-4A20-B74B-EC31D70E30DC}" type="parTrans" cxnId="{CDF82294-5A16-4459-A4B5-BE5B871750D2}">
      <dgm:prSet/>
      <dgm:spPr/>
      <dgm:t>
        <a:bodyPr/>
        <a:lstStyle/>
        <a:p>
          <a:endParaRPr lang="en-CA"/>
        </a:p>
      </dgm:t>
    </dgm:pt>
    <dgm:pt modelId="{5F08DA45-B497-40AE-A27D-FF339BC785E9}" type="sibTrans" cxnId="{CDF82294-5A16-4459-A4B5-BE5B871750D2}">
      <dgm:prSet>
        <dgm:style>
          <a:lnRef idx="1">
            <a:schemeClr val="accent5"/>
          </a:lnRef>
          <a:fillRef idx="2">
            <a:schemeClr val="accent5"/>
          </a:fillRef>
          <a:effectRef idx="1">
            <a:schemeClr val="accent5"/>
          </a:effectRef>
          <a:fontRef idx="minor">
            <a:schemeClr val="dk1"/>
          </a:fontRef>
        </dgm:style>
      </dgm:prSet>
      <dgm:spPr>
        <a:ln/>
      </dgm:spPr>
      <dgm:t>
        <a:bodyPr/>
        <a:lstStyle/>
        <a:p>
          <a:endParaRPr lang="en-CA" dirty="0"/>
        </a:p>
      </dgm:t>
    </dgm:pt>
    <dgm:pt modelId="{83B164C1-BE44-4CAD-8497-C49B8B654EAE}">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3</a:t>
          </a:r>
          <a:endParaRPr lang="en-CA" dirty="0"/>
        </a:p>
      </dgm:t>
    </dgm:pt>
    <dgm:pt modelId="{D6DD2ADF-0D4A-4836-8425-B76DAE38E665}" type="parTrans" cxnId="{B3BD9CEC-C1A9-4630-9301-8FB4FE8E438A}">
      <dgm:prSet/>
      <dgm:spPr/>
      <dgm:t>
        <a:bodyPr/>
        <a:lstStyle/>
        <a:p>
          <a:endParaRPr lang="en-CA"/>
        </a:p>
      </dgm:t>
    </dgm:pt>
    <dgm:pt modelId="{B8C14E94-D9E1-4276-9B88-0E32B61EB851}" type="sibTrans" cxnId="{B3BD9CEC-C1A9-4630-9301-8FB4FE8E438A}">
      <dgm:prSet>
        <dgm:style>
          <a:lnRef idx="1">
            <a:schemeClr val="accent5"/>
          </a:lnRef>
          <a:fillRef idx="2">
            <a:schemeClr val="accent5"/>
          </a:fillRef>
          <a:effectRef idx="1">
            <a:schemeClr val="accent5"/>
          </a:effectRef>
          <a:fontRef idx="minor">
            <a:schemeClr val="dk1"/>
          </a:fontRef>
        </dgm:style>
      </dgm:prSet>
      <dgm:spPr/>
      <dgm:t>
        <a:bodyPr/>
        <a:lstStyle/>
        <a:p>
          <a:endParaRPr lang="en-CA" dirty="0"/>
        </a:p>
      </dgm:t>
    </dgm:pt>
    <dgm:pt modelId="{A437F24A-3D22-45CC-9A35-E7040C625C42}">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4</a:t>
          </a:r>
          <a:endParaRPr lang="en-CA" dirty="0"/>
        </a:p>
      </dgm:t>
    </dgm:pt>
    <dgm:pt modelId="{A9110384-ED96-4819-BB1A-D971CFB4DB74}" type="parTrans" cxnId="{9E9B2F9D-6956-4D45-874E-A831221977EA}">
      <dgm:prSet/>
      <dgm:spPr/>
      <dgm:t>
        <a:bodyPr/>
        <a:lstStyle/>
        <a:p>
          <a:endParaRPr lang="en-US"/>
        </a:p>
      </dgm:t>
    </dgm:pt>
    <dgm:pt modelId="{61CE3D1A-5407-471C-A0E0-279E9F2D122D}" type="sibTrans" cxnId="{9E9B2F9D-6956-4D45-874E-A831221977EA}">
      <dgm:prSet>
        <dgm:style>
          <a:lnRef idx="1">
            <a:schemeClr val="accent5"/>
          </a:lnRef>
          <a:fillRef idx="2">
            <a:schemeClr val="accent5"/>
          </a:fillRef>
          <a:effectRef idx="1">
            <a:schemeClr val="accent5"/>
          </a:effectRef>
          <a:fontRef idx="minor">
            <a:schemeClr val="dk1"/>
          </a:fontRef>
        </dgm:style>
      </dgm:prSet>
      <dgm:spPr/>
      <dgm:t>
        <a:bodyPr/>
        <a:lstStyle/>
        <a:p>
          <a:endParaRPr lang="en-US" dirty="0"/>
        </a:p>
      </dgm:t>
    </dgm:pt>
    <dgm:pt modelId="{3FC00F72-47C5-48DF-8163-0FBE3E6BCECC}">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5</a:t>
          </a:r>
          <a:endParaRPr lang="en-CA" dirty="0"/>
        </a:p>
      </dgm:t>
    </dgm:pt>
    <dgm:pt modelId="{C5ECE365-74E4-4A54-9080-E5558053ADF1}" type="parTrans" cxnId="{6F85889F-B5CD-49C3-940C-AEBB9D00736E}">
      <dgm:prSet/>
      <dgm:spPr/>
      <dgm:t>
        <a:bodyPr/>
        <a:lstStyle/>
        <a:p>
          <a:endParaRPr lang="en-US"/>
        </a:p>
      </dgm:t>
    </dgm:pt>
    <dgm:pt modelId="{3CB77C92-1CF5-4E5F-969A-5AE21152510C}" type="sibTrans" cxnId="{6F85889F-B5CD-49C3-940C-AEBB9D00736E}">
      <dgm:prSet>
        <dgm:style>
          <a:lnRef idx="1">
            <a:schemeClr val="accent5"/>
          </a:lnRef>
          <a:fillRef idx="2">
            <a:schemeClr val="accent5"/>
          </a:fillRef>
          <a:effectRef idx="1">
            <a:schemeClr val="accent5"/>
          </a:effectRef>
          <a:fontRef idx="minor">
            <a:schemeClr val="dk1"/>
          </a:fontRef>
        </dgm:style>
      </dgm:prSet>
      <dgm:spPr/>
      <dgm:t>
        <a:bodyPr/>
        <a:lstStyle/>
        <a:p>
          <a:endParaRPr lang="en-US" dirty="0"/>
        </a:p>
      </dgm:t>
    </dgm:pt>
    <dgm:pt modelId="{4B388F6C-6324-4A15-89E8-3655A46DA28C}">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6</a:t>
          </a:r>
          <a:endParaRPr lang="en-CA" dirty="0"/>
        </a:p>
      </dgm:t>
    </dgm:pt>
    <dgm:pt modelId="{0F890390-FF73-4E32-932D-4BA4BFA38626}" type="parTrans" cxnId="{003B94BD-E415-4DED-A884-3A0336604D6B}">
      <dgm:prSet/>
      <dgm:spPr/>
      <dgm:t>
        <a:bodyPr/>
        <a:lstStyle/>
        <a:p>
          <a:endParaRPr lang="en-US"/>
        </a:p>
      </dgm:t>
    </dgm:pt>
    <dgm:pt modelId="{5A59B720-8675-43DE-BE13-9DD47CBAB6BC}" type="sibTrans" cxnId="{003B94BD-E415-4DED-A884-3A0336604D6B}">
      <dgm:prSet>
        <dgm:style>
          <a:lnRef idx="1">
            <a:schemeClr val="accent5"/>
          </a:lnRef>
          <a:fillRef idx="2">
            <a:schemeClr val="accent5"/>
          </a:fillRef>
          <a:effectRef idx="1">
            <a:schemeClr val="accent5"/>
          </a:effectRef>
          <a:fontRef idx="minor">
            <a:schemeClr val="dk1"/>
          </a:fontRef>
        </dgm:style>
      </dgm:prSet>
      <dgm:spPr/>
      <dgm:t>
        <a:bodyPr/>
        <a:lstStyle/>
        <a:p>
          <a:endParaRPr lang="en-US" dirty="0"/>
        </a:p>
      </dgm:t>
    </dgm:pt>
    <dgm:pt modelId="{1C197899-A307-4CCA-9358-6DADF1CBC33C}">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7</a:t>
          </a:r>
          <a:endParaRPr lang="en-CA" dirty="0"/>
        </a:p>
      </dgm:t>
    </dgm:pt>
    <dgm:pt modelId="{716A0A96-62FA-4C6C-A43C-67EA0FDEFB3A}" type="parTrans" cxnId="{64049E2D-DA3D-417D-B9A9-FF6C9D411617}">
      <dgm:prSet/>
      <dgm:spPr/>
      <dgm:t>
        <a:bodyPr/>
        <a:lstStyle/>
        <a:p>
          <a:endParaRPr lang="en-US"/>
        </a:p>
      </dgm:t>
    </dgm:pt>
    <dgm:pt modelId="{BD9714AE-83A8-4EBB-9738-F990341A86A9}" type="sibTrans" cxnId="{64049E2D-DA3D-417D-B9A9-FF6C9D411617}">
      <dgm:prSet/>
      <dgm:spPr/>
      <dgm:t>
        <a:bodyPr/>
        <a:lstStyle/>
        <a:p>
          <a:endParaRPr lang="en-US"/>
        </a:p>
      </dgm:t>
    </dgm:pt>
    <dgm:pt modelId="{0E594A79-1D4B-44D9-80FD-B7CA16061617}" type="pres">
      <dgm:prSet presAssocID="{A3E1C26E-6073-4635-A7D6-06DA7AE6F422}" presName="Name0" presStyleCnt="0">
        <dgm:presLayoutVars>
          <dgm:dir/>
          <dgm:resizeHandles val="exact"/>
        </dgm:presLayoutVars>
      </dgm:prSet>
      <dgm:spPr/>
    </dgm:pt>
    <dgm:pt modelId="{E665770E-90B8-4D31-ADA1-AB2105793D8A}" type="pres">
      <dgm:prSet presAssocID="{C28D2D9F-A7D5-4D37-B582-10C395DA13A7}" presName="node" presStyleLbl="node1" presStyleIdx="0" presStyleCnt="7">
        <dgm:presLayoutVars>
          <dgm:bulletEnabled val="1"/>
        </dgm:presLayoutVars>
      </dgm:prSet>
      <dgm:spPr/>
      <dgm:t>
        <a:bodyPr/>
        <a:lstStyle/>
        <a:p>
          <a:endParaRPr lang="en-CA"/>
        </a:p>
      </dgm:t>
    </dgm:pt>
    <dgm:pt modelId="{AB024DAE-A481-4B94-9E08-C5DBE94276F2}" type="pres">
      <dgm:prSet presAssocID="{54E3167E-616D-4D7C-B78A-88F557F8AA90}" presName="sibTrans" presStyleLbl="sibTrans2D1" presStyleIdx="0" presStyleCnt="6"/>
      <dgm:spPr/>
      <dgm:t>
        <a:bodyPr/>
        <a:lstStyle/>
        <a:p>
          <a:endParaRPr lang="en-CA"/>
        </a:p>
      </dgm:t>
    </dgm:pt>
    <dgm:pt modelId="{20F2813D-1ECE-4BF9-A4DF-F39B7713CA90}" type="pres">
      <dgm:prSet presAssocID="{54E3167E-616D-4D7C-B78A-88F557F8AA90}" presName="connectorText" presStyleLbl="sibTrans2D1" presStyleIdx="0" presStyleCnt="6"/>
      <dgm:spPr/>
      <dgm:t>
        <a:bodyPr/>
        <a:lstStyle/>
        <a:p>
          <a:endParaRPr lang="en-CA"/>
        </a:p>
      </dgm:t>
    </dgm:pt>
    <dgm:pt modelId="{07AA7B0E-0B57-45C0-971C-DA9EE9DFD528}" type="pres">
      <dgm:prSet presAssocID="{B11363EE-A702-4902-8F7E-E386F10B5533}" presName="node" presStyleLbl="node1" presStyleIdx="1" presStyleCnt="7">
        <dgm:presLayoutVars>
          <dgm:bulletEnabled val="1"/>
        </dgm:presLayoutVars>
      </dgm:prSet>
      <dgm:spPr/>
      <dgm:t>
        <a:bodyPr/>
        <a:lstStyle/>
        <a:p>
          <a:endParaRPr lang="en-CA"/>
        </a:p>
      </dgm:t>
    </dgm:pt>
    <dgm:pt modelId="{41BADA86-5A1D-44C5-B43B-A674ECA5542F}" type="pres">
      <dgm:prSet presAssocID="{5F08DA45-B497-40AE-A27D-FF339BC785E9}" presName="sibTrans" presStyleLbl="sibTrans2D1" presStyleIdx="1" presStyleCnt="6"/>
      <dgm:spPr/>
      <dgm:t>
        <a:bodyPr/>
        <a:lstStyle/>
        <a:p>
          <a:endParaRPr lang="en-CA"/>
        </a:p>
      </dgm:t>
    </dgm:pt>
    <dgm:pt modelId="{5EAC21B3-6956-4489-B931-1F770E7BCBF6}" type="pres">
      <dgm:prSet presAssocID="{5F08DA45-B497-40AE-A27D-FF339BC785E9}" presName="connectorText" presStyleLbl="sibTrans2D1" presStyleIdx="1" presStyleCnt="6"/>
      <dgm:spPr/>
      <dgm:t>
        <a:bodyPr/>
        <a:lstStyle/>
        <a:p>
          <a:endParaRPr lang="en-CA"/>
        </a:p>
      </dgm:t>
    </dgm:pt>
    <dgm:pt modelId="{B437FE61-013D-4E8C-A42E-74180514EAFA}" type="pres">
      <dgm:prSet presAssocID="{83B164C1-BE44-4CAD-8497-C49B8B654EAE}" presName="node" presStyleLbl="node1" presStyleIdx="2" presStyleCnt="7">
        <dgm:presLayoutVars>
          <dgm:bulletEnabled val="1"/>
        </dgm:presLayoutVars>
      </dgm:prSet>
      <dgm:spPr/>
      <dgm:t>
        <a:bodyPr/>
        <a:lstStyle/>
        <a:p>
          <a:endParaRPr lang="en-CA"/>
        </a:p>
      </dgm:t>
    </dgm:pt>
    <dgm:pt modelId="{87DAFB63-8B03-48AE-BA60-97F3C0A41BD6}" type="pres">
      <dgm:prSet presAssocID="{B8C14E94-D9E1-4276-9B88-0E32B61EB851}" presName="sibTrans" presStyleLbl="sibTrans2D1" presStyleIdx="2" presStyleCnt="6"/>
      <dgm:spPr/>
      <dgm:t>
        <a:bodyPr/>
        <a:lstStyle/>
        <a:p>
          <a:endParaRPr lang="en-US"/>
        </a:p>
      </dgm:t>
    </dgm:pt>
    <dgm:pt modelId="{3F2E4669-BE75-4B3A-B453-F8124AD52F61}" type="pres">
      <dgm:prSet presAssocID="{B8C14E94-D9E1-4276-9B88-0E32B61EB851}" presName="connectorText" presStyleLbl="sibTrans2D1" presStyleIdx="2" presStyleCnt="6"/>
      <dgm:spPr/>
      <dgm:t>
        <a:bodyPr/>
        <a:lstStyle/>
        <a:p>
          <a:endParaRPr lang="en-US"/>
        </a:p>
      </dgm:t>
    </dgm:pt>
    <dgm:pt modelId="{11062340-FCC2-4908-B810-A724698D8093}" type="pres">
      <dgm:prSet presAssocID="{A437F24A-3D22-45CC-9A35-E7040C625C42}" presName="node" presStyleLbl="node1" presStyleIdx="3" presStyleCnt="7">
        <dgm:presLayoutVars>
          <dgm:bulletEnabled val="1"/>
        </dgm:presLayoutVars>
      </dgm:prSet>
      <dgm:spPr/>
      <dgm:t>
        <a:bodyPr/>
        <a:lstStyle/>
        <a:p>
          <a:endParaRPr lang="en-US"/>
        </a:p>
      </dgm:t>
    </dgm:pt>
    <dgm:pt modelId="{BEFB7F55-C090-49B8-A7BC-66976D16E43A}" type="pres">
      <dgm:prSet presAssocID="{61CE3D1A-5407-471C-A0E0-279E9F2D122D}" presName="sibTrans" presStyleLbl="sibTrans2D1" presStyleIdx="3" presStyleCnt="6"/>
      <dgm:spPr/>
      <dgm:t>
        <a:bodyPr/>
        <a:lstStyle/>
        <a:p>
          <a:endParaRPr lang="en-US"/>
        </a:p>
      </dgm:t>
    </dgm:pt>
    <dgm:pt modelId="{43F2E1AB-4F94-4841-B1D8-C2381E900EA9}" type="pres">
      <dgm:prSet presAssocID="{61CE3D1A-5407-471C-A0E0-279E9F2D122D}" presName="connectorText" presStyleLbl="sibTrans2D1" presStyleIdx="3" presStyleCnt="6"/>
      <dgm:spPr/>
      <dgm:t>
        <a:bodyPr/>
        <a:lstStyle/>
        <a:p>
          <a:endParaRPr lang="en-US"/>
        </a:p>
      </dgm:t>
    </dgm:pt>
    <dgm:pt modelId="{DB8CF79C-8514-40E0-9FDF-0826B7C65921}" type="pres">
      <dgm:prSet presAssocID="{3FC00F72-47C5-48DF-8163-0FBE3E6BCECC}" presName="node" presStyleLbl="node1" presStyleIdx="4" presStyleCnt="7">
        <dgm:presLayoutVars>
          <dgm:bulletEnabled val="1"/>
        </dgm:presLayoutVars>
      </dgm:prSet>
      <dgm:spPr/>
      <dgm:t>
        <a:bodyPr/>
        <a:lstStyle/>
        <a:p>
          <a:endParaRPr lang="en-US"/>
        </a:p>
      </dgm:t>
    </dgm:pt>
    <dgm:pt modelId="{665C322B-D378-460D-8F33-5BD5D98E2A8C}" type="pres">
      <dgm:prSet presAssocID="{3CB77C92-1CF5-4E5F-969A-5AE21152510C}" presName="sibTrans" presStyleLbl="sibTrans2D1" presStyleIdx="4" presStyleCnt="6"/>
      <dgm:spPr/>
      <dgm:t>
        <a:bodyPr/>
        <a:lstStyle/>
        <a:p>
          <a:endParaRPr lang="en-US"/>
        </a:p>
      </dgm:t>
    </dgm:pt>
    <dgm:pt modelId="{5EDB36F0-CE20-4887-AE54-BBB329B67CC3}" type="pres">
      <dgm:prSet presAssocID="{3CB77C92-1CF5-4E5F-969A-5AE21152510C}" presName="connectorText" presStyleLbl="sibTrans2D1" presStyleIdx="4" presStyleCnt="6"/>
      <dgm:spPr/>
      <dgm:t>
        <a:bodyPr/>
        <a:lstStyle/>
        <a:p>
          <a:endParaRPr lang="en-US"/>
        </a:p>
      </dgm:t>
    </dgm:pt>
    <dgm:pt modelId="{CC53BE54-9D91-4219-8657-658076FC6EB5}" type="pres">
      <dgm:prSet presAssocID="{4B388F6C-6324-4A15-89E8-3655A46DA28C}" presName="node" presStyleLbl="node1" presStyleIdx="5" presStyleCnt="7">
        <dgm:presLayoutVars>
          <dgm:bulletEnabled val="1"/>
        </dgm:presLayoutVars>
      </dgm:prSet>
      <dgm:spPr/>
      <dgm:t>
        <a:bodyPr/>
        <a:lstStyle/>
        <a:p>
          <a:endParaRPr lang="en-US"/>
        </a:p>
      </dgm:t>
    </dgm:pt>
    <dgm:pt modelId="{0C157374-289E-413A-B3DE-8CE394AD0409}" type="pres">
      <dgm:prSet presAssocID="{5A59B720-8675-43DE-BE13-9DD47CBAB6BC}" presName="sibTrans" presStyleLbl="sibTrans2D1" presStyleIdx="5" presStyleCnt="6"/>
      <dgm:spPr/>
      <dgm:t>
        <a:bodyPr/>
        <a:lstStyle/>
        <a:p>
          <a:endParaRPr lang="en-US"/>
        </a:p>
      </dgm:t>
    </dgm:pt>
    <dgm:pt modelId="{2A4E2116-6C88-4DE8-AF33-7371F566F94E}" type="pres">
      <dgm:prSet presAssocID="{5A59B720-8675-43DE-BE13-9DD47CBAB6BC}" presName="connectorText" presStyleLbl="sibTrans2D1" presStyleIdx="5" presStyleCnt="6"/>
      <dgm:spPr/>
      <dgm:t>
        <a:bodyPr/>
        <a:lstStyle/>
        <a:p>
          <a:endParaRPr lang="en-US"/>
        </a:p>
      </dgm:t>
    </dgm:pt>
    <dgm:pt modelId="{B428AE07-3767-4539-A243-4EA7285FEC07}" type="pres">
      <dgm:prSet presAssocID="{1C197899-A307-4CCA-9358-6DADF1CBC33C}" presName="node" presStyleLbl="node1" presStyleIdx="6" presStyleCnt="7">
        <dgm:presLayoutVars>
          <dgm:bulletEnabled val="1"/>
        </dgm:presLayoutVars>
      </dgm:prSet>
      <dgm:spPr/>
      <dgm:t>
        <a:bodyPr/>
        <a:lstStyle/>
        <a:p>
          <a:endParaRPr lang="en-US"/>
        </a:p>
      </dgm:t>
    </dgm:pt>
  </dgm:ptLst>
  <dgm:cxnLst>
    <dgm:cxn modelId="{CDF82294-5A16-4459-A4B5-BE5B871750D2}" srcId="{A3E1C26E-6073-4635-A7D6-06DA7AE6F422}" destId="{B11363EE-A702-4902-8F7E-E386F10B5533}" srcOrd="1" destOrd="0" parTransId="{FCF43E7A-370F-4A20-B74B-EC31D70E30DC}" sibTransId="{5F08DA45-B497-40AE-A27D-FF339BC785E9}"/>
    <dgm:cxn modelId="{16C8BD76-17CC-4DCD-A6CA-13E7FCD110F2}" type="presOf" srcId="{54E3167E-616D-4D7C-B78A-88F557F8AA90}" destId="{AB024DAE-A481-4B94-9E08-C5DBE94276F2}" srcOrd="0" destOrd="0" presId="urn:microsoft.com/office/officeart/2005/8/layout/process1"/>
    <dgm:cxn modelId="{7BB4E9A3-B4BA-499C-B99F-48A6EEB37FE9}" type="presOf" srcId="{83B164C1-BE44-4CAD-8497-C49B8B654EAE}" destId="{B437FE61-013D-4E8C-A42E-74180514EAFA}" srcOrd="0" destOrd="0" presId="urn:microsoft.com/office/officeart/2005/8/layout/process1"/>
    <dgm:cxn modelId="{4BCE61B5-0ADC-496C-B323-D97883825E74}" type="presOf" srcId="{C28D2D9F-A7D5-4D37-B582-10C395DA13A7}" destId="{E665770E-90B8-4D31-ADA1-AB2105793D8A}" srcOrd="0" destOrd="0" presId="urn:microsoft.com/office/officeart/2005/8/layout/process1"/>
    <dgm:cxn modelId="{020C7F5B-8399-4D3F-A41E-E73C6FAD2E34}" type="presOf" srcId="{A3E1C26E-6073-4635-A7D6-06DA7AE6F422}" destId="{0E594A79-1D4B-44D9-80FD-B7CA16061617}" srcOrd="0" destOrd="0" presId="urn:microsoft.com/office/officeart/2005/8/layout/process1"/>
    <dgm:cxn modelId="{9E9B2F9D-6956-4D45-874E-A831221977EA}" srcId="{A3E1C26E-6073-4635-A7D6-06DA7AE6F422}" destId="{A437F24A-3D22-45CC-9A35-E7040C625C42}" srcOrd="3" destOrd="0" parTransId="{A9110384-ED96-4819-BB1A-D971CFB4DB74}" sibTransId="{61CE3D1A-5407-471C-A0E0-279E9F2D122D}"/>
    <dgm:cxn modelId="{7FC68CBB-D21B-4946-916E-F10C11129724}" type="presOf" srcId="{A437F24A-3D22-45CC-9A35-E7040C625C42}" destId="{11062340-FCC2-4908-B810-A724698D8093}" srcOrd="0" destOrd="0" presId="urn:microsoft.com/office/officeart/2005/8/layout/process1"/>
    <dgm:cxn modelId="{6F85889F-B5CD-49C3-940C-AEBB9D00736E}" srcId="{A3E1C26E-6073-4635-A7D6-06DA7AE6F422}" destId="{3FC00F72-47C5-48DF-8163-0FBE3E6BCECC}" srcOrd="4" destOrd="0" parTransId="{C5ECE365-74E4-4A54-9080-E5558053ADF1}" sibTransId="{3CB77C92-1CF5-4E5F-969A-5AE21152510C}"/>
    <dgm:cxn modelId="{65E37AF1-72F1-4F7C-9FB4-165B23FF40EC}" type="presOf" srcId="{B11363EE-A702-4902-8F7E-E386F10B5533}" destId="{07AA7B0E-0B57-45C0-971C-DA9EE9DFD528}" srcOrd="0" destOrd="0" presId="urn:microsoft.com/office/officeart/2005/8/layout/process1"/>
    <dgm:cxn modelId="{003B94BD-E415-4DED-A884-3A0336604D6B}" srcId="{A3E1C26E-6073-4635-A7D6-06DA7AE6F422}" destId="{4B388F6C-6324-4A15-89E8-3655A46DA28C}" srcOrd="5" destOrd="0" parTransId="{0F890390-FF73-4E32-932D-4BA4BFA38626}" sibTransId="{5A59B720-8675-43DE-BE13-9DD47CBAB6BC}"/>
    <dgm:cxn modelId="{B3BD9CEC-C1A9-4630-9301-8FB4FE8E438A}" srcId="{A3E1C26E-6073-4635-A7D6-06DA7AE6F422}" destId="{83B164C1-BE44-4CAD-8497-C49B8B654EAE}" srcOrd="2" destOrd="0" parTransId="{D6DD2ADF-0D4A-4836-8425-B76DAE38E665}" sibTransId="{B8C14E94-D9E1-4276-9B88-0E32B61EB851}"/>
    <dgm:cxn modelId="{7E43BC6A-3D74-4331-ACDB-091E9667C276}" type="presOf" srcId="{54E3167E-616D-4D7C-B78A-88F557F8AA90}" destId="{20F2813D-1ECE-4BF9-A4DF-F39B7713CA90}" srcOrd="1" destOrd="0" presId="urn:microsoft.com/office/officeart/2005/8/layout/process1"/>
    <dgm:cxn modelId="{FAE4ADE3-0A06-4D90-BEDF-72FE99B12F83}" type="presOf" srcId="{5F08DA45-B497-40AE-A27D-FF339BC785E9}" destId="{41BADA86-5A1D-44C5-B43B-A674ECA5542F}" srcOrd="0" destOrd="0" presId="urn:microsoft.com/office/officeart/2005/8/layout/process1"/>
    <dgm:cxn modelId="{CC49449A-F61F-4AA0-B25D-DC7793AB1F21}" type="presOf" srcId="{3CB77C92-1CF5-4E5F-969A-5AE21152510C}" destId="{5EDB36F0-CE20-4887-AE54-BBB329B67CC3}" srcOrd="1" destOrd="0" presId="urn:microsoft.com/office/officeart/2005/8/layout/process1"/>
    <dgm:cxn modelId="{CBC544D4-0E04-4904-B225-7F97EEE39DB1}" type="presOf" srcId="{3CB77C92-1CF5-4E5F-969A-5AE21152510C}" destId="{665C322B-D378-460D-8F33-5BD5D98E2A8C}" srcOrd="0" destOrd="0" presId="urn:microsoft.com/office/officeart/2005/8/layout/process1"/>
    <dgm:cxn modelId="{F24E611A-B794-466E-916D-50413FFD0025}" type="presOf" srcId="{B8C14E94-D9E1-4276-9B88-0E32B61EB851}" destId="{87DAFB63-8B03-48AE-BA60-97F3C0A41BD6}" srcOrd="0" destOrd="0" presId="urn:microsoft.com/office/officeart/2005/8/layout/process1"/>
    <dgm:cxn modelId="{D2245637-172D-4810-9AAC-4505E04BDC4E}" type="presOf" srcId="{5A59B720-8675-43DE-BE13-9DD47CBAB6BC}" destId="{2A4E2116-6C88-4DE8-AF33-7371F566F94E}" srcOrd="1" destOrd="0" presId="urn:microsoft.com/office/officeart/2005/8/layout/process1"/>
    <dgm:cxn modelId="{A613A51E-5395-498C-A65D-92BE69927C35}" type="presOf" srcId="{5A59B720-8675-43DE-BE13-9DD47CBAB6BC}" destId="{0C157374-289E-413A-B3DE-8CE394AD0409}" srcOrd="0" destOrd="0" presId="urn:microsoft.com/office/officeart/2005/8/layout/process1"/>
    <dgm:cxn modelId="{64049E2D-DA3D-417D-B9A9-FF6C9D411617}" srcId="{A3E1C26E-6073-4635-A7D6-06DA7AE6F422}" destId="{1C197899-A307-4CCA-9358-6DADF1CBC33C}" srcOrd="6" destOrd="0" parTransId="{716A0A96-62FA-4C6C-A43C-67EA0FDEFB3A}" sibTransId="{BD9714AE-83A8-4EBB-9738-F990341A86A9}"/>
    <dgm:cxn modelId="{FF084D0C-9A11-4DF4-B62C-BA69702919F0}" type="presOf" srcId="{4B388F6C-6324-4A15-89E8-3655A46DA28C}" destId="{CC53BE54-9D91-4219-8657-658076FC6EB5}" srcOrd="0" destOrd="0" presId="urn:microsoft.com/office/officeart/2005/8/layout/process1"/>
    <dgm:cxn modelId="{AE873E89-FBC7-4D23-A636-F9E512C2F197}" type="presOf" srcId="{61CE3D1A-5407-471C-A0E0-279E9F2D122D}" destId="{BEFB7F55-C090-49B8-A7BC-66976D16E43A}" srcOrd="0" destOrd="0" presId="urn:microsoft.com/office/officeart/2005/8/layout/process1"/>
    <dgm:cxn modelId="{B1CE10A4-3C18-4194-944D-26FEEC3A4471}" type="presOf" srcId="{1C197899-A307-4CCA-9358-6DADF1CBC33C}" destId="{B428AE07-3767-4539-A243-4EA7285FEC07}" srcOrd="0" destOrd="0" presId="urn:microsoft.com/office/officeart/2005/8/layout/process1"/>
    <dgm:cxn modelId="{A56B3BD1-ACE3-419A-A482-0AA0343FD41A}" type="presOf" srcId="{3FC00F72-47C5-48DF-8163-0FBE3E6BCECC}" destId="{DB8CF79C-8514-40E0-9FDF-0826B7C65921}" srcOrd="0" destOrd="0" presId="urn:microsoft.com/office/officeart/2005/8/layout/process1"/>
    <dgm:cxn modelId="{FA63EAB5-D886-4BED-B81D-536C5299D172}" type="presOf" srcId="{B8C14E94-D9E1-4276-9B88-0E32B61EB851}" destId="{3F2E4669-BE75-4B3A-B453-F8124AD52F61}" srcOrd="1" destOrd="0" presId="urn:microsoft.com/office/officeart/2005/8/layout/process1"/>
    <dgm:cxn modelId="{1D87DD96-73A5-4451-AFA2-A9922857F178}" type="presOf" srcId="{5F08DA45-B497-40AE-A27D-FF339BC785E9}" destId="{5EAC21B3-6956-4489-B931-1F770E7BCBF6}" srcOrd="1" destOrd="0" presId="urn:microsoft.com/office/officeart/2005/8/layout/process1"/>
    <dgm:cxn modelId="{144B77C2-469A-4464-9AAF-695184E0FB58}" type="presOf" srcId="{61CE3D1A-5407-471C-A0E0-279E9F2D122D}" destId="{43F2E1AB-4F94-4841-B1D8-C2381E900EA9}" srcOrd="1" destOrd="0" presId="urn:microsoft.com/office/officeart/2005/8/layout/process1"/>
    <dgm:cxn modelId="{FF9C4A00-9FC9-4A0A-8B27-3F563D78ADC8}" srcId="{A3E1C26E-6073-4635-A7D6-06DA7AE6F422}" destId="{C28D2D9F-A7D5-4D37-B582-10C395DA13A7}" srcOrd="0" destOrd="0" parTransId="{40B631E2-4AF5-4AEF-B955-BFE8FE79DD72}" sibTransId="{54E3167E-616D-4D7C-B78A-88F557F8AA90}"/>
    <dgm:cxn modelId="{9A1F5B87-EC63-4654-A0B4-985E3D3E2CEC}" type="presParOf" srcId="{0E594A79-1D4B-44D9-80FD-B7CA16061617}" destId="{E665770E-90B8-4D31-ADA1-AB2105793D8A}" srcOrd="0" destOrd="0" presId="urn:microsoft.com/office/officeart/2005/8/layout/process1"/>
    <dgm:cxn modelId="{F06B9E35-7495-451C-A913-BFE61FDABC81}" type="presParOf" srcId="{0E594A79-1D4B-44D9-80FD-B7CA16061617}" destId="{AB024DAE-A481-4B94-9E08-C5DBE94276F2}" srcOrd="1" destOrd="0" presId="urn:microsoft.com/office/officeart/2005/8/layout/process1"/>
    <dgm:cxn modelId="{555AE456-F7F6-43B7-A6DD-AE1DF87A2101}" type="presParOf" srcId="{AB024DAE-A481-4B94-9E08-C5DBE94276F2}" destId="{20F2813D-1ECE-4BF9-A4DF-F39B7713CA90}" srcOrd="0" destOrd="0" presId="urn:microsoft.com/office/officeart/2005/8/layout/process1"/>
    <dgm:cxn modelId="{898A4A98-E327-4E4D-B07B-4F8791E0843A}" type="presParOf" srcId="{0E594A79-1D4B-44D9-80FD-B7CA16061617}" destId="{07AA7B0E-0B57-45C0-971C-DA9EE9DFD528}" srcOrd="2" destOrd="0" presId="urn:microsoft.com/office/officeart/2005/8/layout/process1"/>
    <dgm:cxn modelId="{FA401AA8-8B17-405C-9D63-9C8C30CD62FD}" type="presParOf" srcId="{0E594A79-1D4B-44D9-80FD-B7CA16061617}" destId="{41BADA86-5A1D-44C5-B43B-A674ECA5542F}" srcOrd="3" destOrd="0" presId="urn:microsoft.com/office/officeart/2005/8/layout/process1"/>
    <dgm:cxn modelId="{F7B152A8-8364-45F8-8B15-40B0ECA9742B}" type="presParOf" srcId="{41BADA86-5A1D-44C5-B43B-A674ECA5542F}" destId="{5EAC21B3-6956-4489-B931-1F770E7BCBF6}" srcOrd="0" destOrd="0" presId="urn:microsoft.com/office/officeart/2005/8/layout/process1"/>
    <dgm:cxn modelId="{265A61E0-240D-4AA4-8864-C8F3D87C697E}" type="presParOf" srcId="{0E594A79-1D4B-44D9-80FD-B7CA16061617}" destId="{B437FE61-013D-4E8C-A42E-74180514EAFA}" srcOrd="4" destOrd="0" presId="urn:microsoft.com/office/officeart/2005/8/layout/process1"/>
    <dgm:cxn modelId="{9E27A6E5-21A6-4141-B158-91EB45073B9A}" type="presParOf" srcId="{0E594A79-1D4B-44D9-80FD-B7CA16061617}" destId="{87DAFB63-8B03-48AE-BA60-97F3C0A41BD6}" srcOrd="5" destOrd="0" presId="urn:microsoft.com/office/officeart/2005/8/layout/process1"/>
    <dgm:cxn modelId="{C04947B6-9454-42DB-97E6-0D8867185DBD}" type="presParOf" srcId="{87DAFB63-8B03-48AE-BA60-97F3C0A41BD6}" destId="{3F2E4669-BE75-4B3A-B453-F8124AD52F61}" srcOrd="0" destOrd="0" presId="urn:microsoft.com/office/officeart/2005/8/layout/process1"/>
    <dgm:cxn modelId="{94362F9D-DE96-46DD-A136-8E4A6B49EB33}" type="presParOf" srcId="{0E594A79-1D4B-44D9-80FD-B7CA16061617}" destId="{11062340-FCC2-4908-B810-A724698D8093}" srcOrd="6" destOrd="0" presId="urn:microsoft.com/office/officeart/2005/8/layout/process1"/>
    <dgm:cxn modelId="{372464FD-0370-49F1-BC0D-C6C65B696DB8}" type="presParOf" srcId="{0E594A79-1D4B-44D9-80FD-B7CA16061617}" destId="{BEFB7F55-C090-49B8-A7BC-66976D16E43A}" srcOrd="7" destOrd="0" presId="urn:microsoft.com/office/officeart/2005/8/layout/process1"/>
    <dgm:cxn modelId="{D7805C29-0E32-4E68-8F60-B0120F3BCE44}" type="presParOf" srcId="{BEFB7F55-C090-49B8-A7BC-66976D16E43A}" destId="{43F2E1AB-4F94-4841-B1D8-C2381E900EA9}" srcOrd="0" destOrd="0" presId="urn:microsoft.com/office/officeart/2005/8/layout/process1"/>
    <dgm:cxn modelId="{5E0E789E-97CC-475E-9AFA-3190DCD7943A}" type="presParOf" srcId="{0E594A79-1D4B-44D9-80FD-B7CA16061617}" destId="{DB8CF79C-8514-40E0-9FDF-0826B7C65921}" srcOrd="8" destOrd="0" presId="urn:microsoft.com/office/officeart/2005/8/layout/process1"/>
    <dgm:cxn modelId="{5D202909-DA3F-49DE-B1A1-02D3E2CCADD9}" type="presParOf" srcId="{0E594A79-1D4B-44D9-80FD-B7CA16061617}" destId="{665C322B-D378-460D-8F33-5BD5D98E2A8C}" srcOrd="9" destOrd="0" presId="urn:microsoft.com/office/officeart/2005/8/layout/process1"/>
    <dgm:cxn modelId="{B14C7375-99EB-41B6-9232-FF10FD02B893}" type="presParOf" srcId="{665C322B-D378-460D-8F33-5BD5D98E2A8C}" destId="{5EDB36F0-CE20-4887-AE54-BBB329B67CC3}" srcOrd="0" destOrd="0" presId="urn:microsoft.com/office/officeart/2005/8/layout/process1"/>
    <dgm:cxn modelId="{AE26255B-8D9E-4F92-9D04-B7196AA5CF9B}" type="presParOf" srcId="{0E594A79-1D4B-44D9-80FD-B7CA16061617}" destId="{CC53BE54-9D91-4219-8657-658076FC6EB5}" srcOrd="10" destOrd="0" presId="urn:microsoft.com/office/officeart/2005/8/layout/process1"/>
    <dgm:cxn modelId="{5E8E0F73-26AD-4E20-A214-AE03155CB405}" type="presParOf" srcId="{0E594A79-1D4B-44D9-80FD-B7CA16061617}" destId="{0C157374-289E-413A-B3DE-8CE394AD0409}" srcOrd="11" destOrd="0" presId="urn:microsoft.com/office/officeart/2005/8/layout/process1"/>
    <dgm:cxn modelId="{48689AC2-5EBA-4AB7-9279-70C14A424935}" type="presParOf" srcId="{0C157374-289E-413A-B3DE-8CE394AD0409}" destId="{2A4E2116-6C88-4DE8-AF33-7371F566F94E}" srcOrd="0" destOrd="0" presId="urn:microsoft.com/office/officeart/2005/8/layout/process1"/>
    <dgm:cxn modelId="{4D7F2D37-DDDC-4526-8967-2761E9474856}" type="presParOf" srcId="{0E594A79-1D4B-44D9-80FD-B7CA16061617}" destId="{B428AE07-3767-4539-A243-4EA7285FEC07}" srcOrd="12"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E1C26E-6073-4635-A7D6-06DA7AE6F422}" type="doc">
      <dgm:prSet loTypeId="urn:microsoft.com/office/officeart/2005/8/layout/process1" loCatId="process" qsTypeId="urn:microsoft.com/office/officeart/2005/8/quickstyle/simple1#2" qsCatId="simple" csTypeId="urn:microsoft.com/office/officeart/2005/8/colors/accent1_2#2" csCatId="accent1" phldr="1"/>
      <dgm:spPr/>
    </dgm:pt>
    <dgm:pt modelId="{C28D2D9F-A7D5-4D37-B582-10C395DA13A7}">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1</a:t>
          </a:r>
          <a:endParaRPr lang="en-CA" dirty="0"/>
        </a:p>
      </dgm:t>
    </dgm:pt>
    <dgm:pt modelId="{40B631E2-4AF5-4AEF-B955-BFE8FE79DD72}" type="parTrans" cxnId="{FF9C4A00-9FC9-4A0A-8B27-3F563D78ADC8}">
      <dgm:prSet/>
      <dgm:spPr/>
      <dgm:t>
        <a:bodyPr/>
        <a:lstStyle/>
        <a:p>
          <a:endParaRPr lang="en-CA"/>
        </a:p>
      </dgm:t>
    </dgm:pt>
    <dgm:pt modelId="{54E3167E-616D-4D7C-B78A-88F557F8AA90}" type="sibTrans" cxnId="{FF9C4A00-9FC9-4A0A-8B27-3F563D78ADC8}">
      <dgm:prSet>
        <dgm:style>
          <a:lnRef idx="0">
            <a:schemeClr val="accent1"/>
          </a:lnRef>
          <a:fillRef idx="3">
            <a:schemeClr val="accent1"/>
          </a:fillRef>
          <a:effectRef idx="3">
            <a:schemeClr val="accent1"/>
          </a:effectRef>
          <a:fontRef idx="minor">
            <a:schemeClr val="lt1"/>
          </a:fontRef>
        </dgm:style>
      </dgm:prSet>
      <dgm:spPr/>
      <dgm:t>
        <a:bodyPr/>
        <a:lstStyle/>
        <a:p>
          <a:endParaRPr lang="en-CA" dirty="0"/>
        </a:p>
      </dgm:t>
    </dgm:pt>
    <dgm:pt modelId="{B11363EE-A702-4902-8F7E-E386F10B5533}">
      <dgm:prSet phldrT="[Text]">
        <dgm:style>
          <a:lnRef idx="0">
            <a:schemeClr val="accent2"/>
          </a:lnRef>
          <a:fillRef idx="3">
            <a:schemeClr val="accent2"/>
          </a:fillRef>
          <a:effectRef idx="3">
            <a:schemeClr val="accent2"/>
          </a:effectRef>
          <a:fontRef idx="minor">
            <a:schemeClr val="lt1"/>
          </a:fontRef>
        </dgm:style>
      </dgm:prSet>
      <dgm:spPr/>
      <dgm:t>
        <a:bodyPr/>
        <a:lstStyle/>
        <a:p>
          <a:r>
            <a:rPr lang="en-CA" dirty="0" smtClean="0"/>
            <a:t>2</a:t>
          </a:r>
          <a:endParaRPr lang="en-CA" dirty="0"/>
        </a:p>
      </dgm:t>
    </dgm:pt>
    <dgm:pt modelId="{FCF43E7A-370F-4A20-B74B-EC31D70E30DC}" type="parTrans" cxnId="{CDF82294-5A16-4459-A4B5-BE5B871750D2}">
      <dgm:prSet/>
      <dgm:spPr/>
      <dgm:t>
        <a:bodyPr/>
        <a:lstStyle/>
        <a:p>
          <a:endParaRPr lang="en-CA"/>
        </a:p>
      </dgm:t>
    </dgm:pt>
    <dgm:pt modelId="{5F08DA45-B497-40AE-A27D-FF339BC785E9}" type="sibTrans" cxnId="{CDF82294-5A16-4459-A4B5-BE5B871750D2}">
      <dgm:prSet>
        <dgm:style>
          <a:lnRef idx="1">
            <a:schemeClr val="accent5"/>
          </a:lnRef>
          <a:fillRef idx="2">
            <a:schemeClr val="accent5"/>
          </a:fillRef>
          <a:effectRef idx="1">
            <a:schemeClr val="accent5"/>
          </a:effectRef>
          <a:fontRef idx="minor">
            <a:schemeClr val="dk1"/>
          </a:fontRef>
        </dgm:style>
      </dgm:prSet>
      <dgm:spPr/>
      <dgm:t>
        <a:bodyPr/>
        <a:lstStyle/>
        <a:p>
          <a:endParaRPr lang="en-CA" dirty="0"/>
        </a:p>
      </dgm:t>
    </dgm:pt>
    <dgm:pt modelId="{83B164C1-BE44-4CAD-8497-C49B8B654EAE}">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3</a:t>
          </a:r>
          <a:endParaRPr lang="en-CA" dirty="0"/>
        </a:p>
      </dgm:t>
    </dgm:pt>
    <dgm:pt modelId="{D6DD2ADF-0D4A-4836-8425-B76DAE38E665}" type="parTrans" cxnId="{B3BD9CEC-C1A9-4630-9301-8FB4FE8E438A}">
      <dgm:prSet/>
      <dgm:spPr/>
      <dgm:t>
        <a:bodyPr/>
        <a:lstStyle/>
        <a:p>
          <a:endParaRPr lang="en-CA"/>
        </a:p>
      </dgm:t>
    </dgm:pt>
    <dgm:pt modelId="{B8C14E94-D9E1-4276-9B88-0E32B61EB851}" type="sibTrans" cxnId="{B3BD9CEC-C1A9-4630-9301-8FB4FE8E438A}">
      <dgm:prSet>
        <dgm:style>
          <a:lnRef idx="1">
            <a:schemeClr val="accent5"/>
          </a:lnRef>
          <a:fillRef idx="2">
            <a:schemeClr val="accent5"/>
          </a:fillRef>
          <a:effectRef idx="1">
            <a:schemeClr val="accent5"/>
          </a:effectRef>
          <a:fontRef idx="minor">
            <a:schemeClr val="dk1"/>
          </a:fontRef>
        </dgm:style>
      </dgm:prSet>
      <dgm:spPr/>
      <dgm:t>
        <a:bodyPr/>
        <a:lstStyle/>
        <a:p>
          <a:endParaRPr lang="en-CA" dirty="0"/>
        </a:p>
      </dgm:t>
    </dgm:pt>
    <dgm:pt modelId="{A437F24A-3D22-45CC-9A35-E7040C625C42}">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4</a:t>
          </a:r>
          <a:endParaRPr lang="en-CA" dirty="0"/>
        </a:p>
      </dgm:t>
    </dgm:pt>
    <dgm:pt modelId="{A9110384-ED96-4819-BB1A-D971CFB4DB74}" type="parTrans" cxnId="{9E9B2F9D-6956-4D45-874E-A831221977EA}">
      <dgm:prSet/>
      <dgm:spPr/>
      <dgm:t>
        <a:bodyPr/>
        <a:lstStyle/>
        <a:p>
          <a:endParaRPr lang="en-US"/>
        </a:p>
      </dgm:t>
    </dgm:pt>
    <dgm:pt modelId="{61CE3D1A-5407-471C-A0E0-279E9F2D122D}" type="sibTrans" cxnId="{9E9B2F9D-6956-4D45-874E-A831221977EA}">
      <dgm:prSet>
        <dgm:style>
          <a:lnRef idx="1">
            <a:schemeClr val="accent5"/>
          </a:lnRef>
          <a:fillRef idx="2">
            <a:schemeClr val="accent5"/>
          </a:fillRef>
          <a:effectRef idx="1">
            <a:schemeClr val="accent5"/>
          </a:effectRef>
          <a:fontRef idx="minor">
            <a:schemeClr val="dk1"/>
          </a:fontRef>
        </dgm:style>
      </dgm:prSet>
      <dgm:spPr/>
      <dgm:t>
        <a:bodyPr/>
        <a:lstStyle/>
        <a:p>
          <a:endParaRPr lang="en-US" dirty="0"/>
        </a:p>
      </dgm:t>
    </dgm:pt>
    <dgm:pt modelId="{3FC00F72-47C5-48DF-8163-0FBE3E6BCECC}">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5</a:t>
          </a:r>
          <a:endParaRPr lang="en-CA" dirty="0"/>
        </a:p>
      </dgm:t>
    </dgm:pt>
    <dgm:pt modelId="{C5ECE365-74E4-4A54-9080-E5558053ADF1}" type="parTrans" cxnId="{6F85889F-B5CD-49C3-940C-AEBB9D00736E}">
      <dgm:prSet/>
      <dgm:spPr/>
      <dgm:t>
        <a:bodyPr/>
        <a:lstStyle/>
        <a:p>
          <a:endParaRPr lang="en-US"/>
        </a:p>
      </dgm:t>
    </dgm:pt>
    <dgm:pt modelId="{3CB77C92-1CF5-4E5F-969A-5AE21152510C}" type="sibTrans" cxnId="{6F85889F-B5CD-49C3-940C-AEBB9D00736E}">
      <dgm:prSet>
        <dgm:style>
          <a:lnRef idx="1">
            <a:schemeClr val="accent5"/>
          </a:lnRef>
          <a:fillRef idx="2">
            <a:schemeClr val="accent5"/>
          </a:fillRef>
          <a:effectRef idx="1">
            <a:schemeClr val="accent5"/>
          </a:effectRef>
          <a:fontRef idx="minor">
            <a:schemeClr val="dk1"/>
          </a:fontRef>
        </dgm:style>
      </dgm:prSet>
      <dgm:spPr/>
      <dgm:t>
        <a:bodyPr/>
        <a:lstStyle/>
        <a:p>
          <a:endParaRPr lang="en-US" dirty="0"/>
        </a:p>
      </dgm:t>
    </dgm:pt>
    <dgm:pt modelId="{4B388F6C-6324-4A15-89E8-3655A46DA28C}">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6</a:t>
          </a:r>
          <a:endParaRPr lang="en-CA" dirty="0"/>
        </a:p>
      </dgm:t>
    </dgm:pt>
    <dgm:pt modelId="{0F890390-FF73-4E32-932D-4BA4BFA38626}" type="parTrans" cxnId="{003B94BD-E415-4DED-A884-3A0336604D6B}">
      <dgm:prSet/>
      <dgm:spPr/>
      <dgm:t>
        <a:bodyPr/>
        <a:lstStyle/>
        <a:p>
          <a:endParaRPr lang="en-US"/>
        </a:p>
      </dgm:t>
    </dgm:pt>
    <dgm:pt modelId="{5A59B720-8675-43DE-BE13-9DD47CBAB6BC}" type="sibTrans" cxnId="{003B94BD-E415-4DED-A884-3A0336604D6B}">
      <dgm:prSet>
        <dgm:style>
          <a:lnRef idx="1">
            <a:schemeClr val="accent5"/>
          </a:lnRef>
          <a:fillRef idx="2">
            <a:schemeClr val="accent5"/>
          </a:fillRef>
          <a:effectRef idx="1">
            <a:schemeClr val="accent5"/>
          </a:effectRef>
          <a:fontRef idx="minor">
            <a:schemeClr val="dk1"/>
          </a:fontRef>
        </dgm:style>
      </dgm:prSet>
      <dgm:spPr/>
      <dgm:t>
        <a:bodyPr/>
        <a:lstStyle/>
        <a:p>
          <a:endParaRPr lang="en-US" dirty="0"/>
        </a:p>
      </dgm:t>
    </dgm:pt>
    <dgm:pt modelId="{1C197899-A307-4CCA-9358-6DADF1CBC33C}">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7</a:t>
          </a:r>
          <a:endParaRPr lang="en-CA" dirty="0"/>
        </a:p>
      </dgm:t>
    </dgm:pt>
    <dgm:pt modelId="{716A0A96-62FA-4C6C-A43C-67EA0FDEFB3A}" type="parTrans" cxnId="{64049E2D-DA3D-417D-B9A9-FF6C9D411617}">
      <dgm:prSet/>
      <dgm:spPr/>
      <dgm:t>
        <a:bodyPr/>
        <a:lstStyle/>
        <a:p>
          <a:endParaRPr lang="en-US"/>
        </a:p>
      </dgm:t>
    </dgm:pt>
    <dgm:pt modelId="{BD9714AE-83A8-4EBB-9738-F990341A86A9}" type="sibTrans" cxnId="{64049E2D-DA3D-417D-B9A9-FF6C9D411617}">
      <dgm:prSet/>
      <dgm:spPr/>
      <dgm:t>
        <a:bodyPr/>
        <a:lstStyle/>
        <a:p>
          <a:endParaRPr lang="en-US"/>
        </a:p>
      </dgm:t>
    </dgm:pt>
    <dgm:pt modelId="{0E594A79-1D4B-44D9-80FD-B7CA16061617}" type="pres">
      <dgm:prSet presAssocID="{A3E1C26E-6073-4635-A7D6-06DA7AE6F422}" presName="Name0" presStyleCnt="0">
        <dgm:presLayoutVars>
          <dgm:dir/>
          <dgm:resizeHandles val="exact"/>
        </dgm:presLayoutVars>
      </dgm:prSet>
      <dgm:spPr/>
    </dgm:pt>
    <dgm:pt modelId="{E665770E-90B8-4D31-ADA1-AB2105793D8A}" type="pres">
      <dgm:prSet presAssocID="{C28D2D9F-A7D5-4D37-B582-10C395DA13A7}" presName="node" presStyleLbl="node1" presStyleIdx="0" presStyleCnt="7">
        <dgm:presLayoutVars>
          <dgm:bulletEnabled val="1"/>
        </dgm:presLayoutVars>
      </dgm:prSet>
      <dgm:spPr/>
      <dgm:t>
        <a:bodyPr/>
        <a:lstStyle/>
        <a:p>
          <a:endParaRPr lang="en-CA"/>
        </a:p>
      </dgm:t>
    </dgm:pt>
    <dgm:pt modelId="{AB024DAE-A481-4B94-9E08-C5DBE94276F2}" type="pres">
      <dgm:prSet presAssocID="{54E3167E-616D-4D7C-B78A-88F557F8AA90}" presName="sibTrans" presStyleLbl="sibTrans2D1" presStyleIdx="0" presStyleCnt="6"/>
      <dgm:spPr/>
      <dgm:t>
        <a:bodyPr/>
        <a:lstStyle/>
        <a:p>
          <a:endParaRPr lang="en-CA"/>
        </a:p>
      </dgm:t>
    </dgm:pt>
    <dgm:pt modelId="{20F2813D-1ECE-4BF9-A4DF-F39B7713CA90}" type="pres">
      <dgm:prSet presAssocID="{54E3167E-616D-4D7C-B78A-88F557F8AA90}" presName="connectorText" presStyleLbl="sibTrans2D1" presStyleIdx="0" presStyleCnt="6"/>
      <dgm:spPr/>
      <dgm:t>
        <a:bodyPr/>
        <a:lstStyle/>
        <a:p>
          <a:endParaRPr lang="en-CA"/>
        </a:p>
      </dgm:t>
    </dgm:pt>
    <dgm:pt modelId="{07AA7B0E-0B57-45C0-971C-DA9EE9DFD528}" type="pres">
      <dgm:prSet presAssocID="{B11363EE-A702-4902-8F7E-E386F10B5533}" presName="node" presStyleLbl="node1" presStyleIdx="1" presStyleCnt="7">
        <dgm:presLayoutVars>
          <dgm:bulletEnabled val="1"/>
        </dgm:presLayoutVars>
      </dgm:prSet>
      <dgm:spPr/>
      <dgm:t>
        <a:bodyPr/>
        <a:lstStyle/>
        <a:p>
          <a:endParaRPr lang="en-CA"/>
        </a:p>
      </dgm:t>
    </dgm:pt>
    <dgm:pt modelId="{41BADA86-5A1D-44C5-B43B-A674ECA5542F}" type="pres">
      <dgm:prSet presAssocID="{5F08DA45-B497-40AE-A27D-FF339BC785E9}" presName="sibTrans" presStyleLbl="sibTrans2D1" presStyleIdx="1" presStyleCnt="6"/>
      <dgm:spPr/>
      <dgm:t>
        <a:bodyPr/>
        <a:lstStyle/>
        <a:p>
          <a:endParaRPr lang="en-CA"/>
        </a:p>
      </dgm:t>
    </dgm:pt>
    <dgm:pt modelId="{5EAC21B3-6956-4489-B931-1F770E7BCBF6}" type="pres">
      <dgm:prSet presAssocID="{5F08DA45-B497-40AE-A27D-FF339BC785E9}" presName="connectorText" presStyleLbl="sibTrans2D1" presStyleIdx="1" presStyleCnt="6"/>
      <dgm:spPr/>
      <dgm:t>
        <a:bodyPr/>
        <a:lstStyle/>
        <a:p>
          <a:endParaRPr lang="en-CA"/>
        </a:p>
      </dgm:t>
    </dgm:pt>
    <dgm:pt modelId="{B437FE61-013D-4E8C-A42E-74180514EAFA}" type="pres">
      <dgm:prSet presAssocID="{83B164C1-BE44-4CAD-8497-C49B8B654EAE}" presName="node" presStyleLbl="node1" presStyleIdx="2" presStyleCnt="7">
        <dgm:presLayoutVars>
          <dgm:bulletEnabled val="1"/>
        </dgm:presLayoutVars>
      </dgm:prSet>
      <dgm:spPr/>
      <dgm:t>
        <a:bodyPr/>
        <a:lstStyle/>
        <a:p>
          <a:endParaRPr lang="en-CA"/>
        </a:p>
      </dgm:t>
    </dgm:pt>
    <dgm:pt modelId="{87DAFB63-8B03-48AE-BA60-97F3C0A41BD6}" type="pres">
      <dgm:prSet presAssocID="{B8C14E94-D9E1-4276-9B88-0E32B61EB851}" presName="sibTrans" presStyleLbl="sibTrans2D1" presStyleIdx="2" presStyleCnt="6"/>
      <dgm:spPr/>
      <dgm:t>
        <a:bodyPr/>
        <a:lstStyle/>
        <a:p>
          <a:endParaRPr lang="en-US"/>
        </a:p>
      </dgm:t>
    </dgm:pt>
    <dgm:pt modelId="{3F2E4669-BE75-4B3A-B453-F8124AD52F61}" type="pres">
      <dgm:prSet presAssocID="{B8C14E94-D9E1-4276-9B88-0E32B61EB851}" presName="connectorText" presStyleLbl="sibTrans2D1" presStyleIdx="2" presStyleCnt="6"/>
      <dgm:spPr/>
      <dgm:t>
        <a:bodyPr/>
        <a:lstStyle/>
        <a:p>
          <a:endParaRPr lang="en-US"/>
        </a:p>
      </dgm:t>
    </dgm:pt>
    <dgm:pt modelId="{11062340-FCC2-4908-B810-A724698D8093}" type="pres">
      <dgm:prSet presAssocID="{A437F24A-3D22-45CC-9A35-E7040C625C42}" presName="node" presStyleLbl="node1" presStyleIdx="3" presStyleCnt="7">
        <dgm:presLayoutVars>
          <dgm:bulletEnabled val="1"/>
        </dgm:presLayoutVars>
      </dgm:prSet>
      <dgm:spPr/>
      <dgm:t>
        <a:bodyPr/>
        <a:lstStyle/>
        <a:p>
          <a:endParaRPr lang="en-US"/>
        </a:p>
      </dgm:t>
    </dgm:pt>
    <dgm:pt modelId="{BEFB7F55-C090-49B8-A7BC-66976D16E43A}" type="pres">
      <dgm:prSet presAssocID="{61CE3D1A-5407-471C-A0E0-279E9F2D122D}" presName="sibTrans" presStyleLbl="sibTrans2D1" presStyleIdx="3" presStyleCnt="6"/>
      <dgm:spPr/>
      <dgm:t>
        <a:bodyPr/>
        <a:lstStyle/>
        <a:p>
          <a:endParaRPr lang="en-US"/>
        </a:p>
      </dgm:t>
    </dgm:pt>
    <dgm:pt modelId="{43F2E1AB-4F94-4841-B1D8-C2381E900EA9}" type="pres">
      <dgm:prSet presAssocID="{61CE3D1A-5407-471C-A0E0-279E9F2D122D}" presName="connectorText" presStyleLbl="sibTrans2D1" presStyleIdx="3" presStyleCnt="6"/>
      <dgm:spPr/>
      <dgm:t>
        <a:bodyPr/>
        <a:lstStyle/>
        <a:p>
          <a:endParaRPr lang="en-US"/>
        </a:p>
      </dgm:t>
    </dgm:pt>
    <dgm:pt modelId="{DB8CF79C-8514-40E0-9FDF-0826B7C65921}" type="pres">
      <dgm:prSet presAssocID="{3FC00F72-47C5-48DF-8163-0FBE3E6BCECC}" presName="node" presStyleLbl="node1" presStyleIdx="4" presStyleCnt="7">
        <dgm:presLayoutVars>
          <dgm:bulletEnabled val="1"/>
        </dgm:presLayoutVars>
      </dgm:prSet>
      <dgm:spPr/>
      <dgm:t>
        <a:bodyPr/>
        <a:lstStyle/>
        <a:p>
          <a:endParaRPr lang="en-US"/>
        </a:p>
      </dgm:t>
    </dgm:pt>
    <dgm:pt modelId="{665C322B-D378-460D-8F33-5BD5D98E2A8C}" type="pres">
      <dgm:prSet presAssocID="{3CB77C92-1CF5-4E5F-969A-5AE21152510C}" presName="sibTrans" presStyleLbl="sibTrans2D1" presStyleIdx="4" presStyleCnt="6"/>
      <dgm:spPr/>
      <dgm:t>
        <a:bodyPr/>
        <a:lstStyle/>
        <a:p>
          <a:endParaRPr lang="en-US"/>
        </a:p>
      </dgm:t>
    </dgm:pt>
    <dgm:pt modelId="{5EDB36F0-CE20-4887-AE54-BBB329B67CC3}" type="pres">
      <dgm:prSet presAssocID="{3CB77C92-1CF5-4E5F-969A-5AE21152510C}" presName="connectorText" presStyleLbl="sibTrans2D1" presStyleIdx="4" presStyleCnt="6"/>
      <dgm:spPr/>
      <dgm:t>
        <a:bodyPr/>
        <a:lstStyle/>
        <a:p>
          <a:endParaRPr lang="en-US"/>
        </a:p>
      </dgm:t>
    </dgm:pt>
    <dgm:pt modelId="{CC53BE54-9D91-4219-8657-658076FC6EB5}" type="pres">
      <dgm:prSet presAssocID="{4B388F6C-6324-4A15-89E8-3655A46DA28C}" presName="node" presStyleLbl="node1" presStyleIdx="5" presStyleCnt="7">
        <dgm:presLayoutVars>
          <dgm:bulletEnabled val="1"/>
        </dgm:presLayoutVars>
      </dgm:prSet>
      <dgm:spPr/>
      <dgm:t>
        <a:bodyPr/>
        <a:lstStyle/>
        <a:p>
          <a:endParaRPr lang="en-US"/>
        </a:p>
      </dgm:t>
    </dgm:pt>
    <dgm:pt modelId="{0C157374-289E-413A-B3DE-8CE394AD0409}" type="pres">
      <dgm:prSet presAssocID="{5A59B720-8675-43DE-BE13-9DD47CBAB6BC}" presName="sibTrans" presStyleLbl="sibTrans2D1" presStyleIdx="5" presStyleCnt="6"/>
      <dgm:spPr/>
      <dgm:t>
        <a:bodyPr/>
        <a:lstStyle/>
        <a:p>
          <a:endParaRPr lang="en-US"/>
        </a:p>
      </dgm:t>
    </dgm:pt>
    <dgm:pt modelId="{2A4E2116-6C88-4DE8-AF33-7371F566F94E}" type="pres">
      <dgm:prSet presAssocID="{5A59B720-8675-43DE-BE13-9DD47CBAB6BC}" presName="connectorText" presStyleLbl="sibTrans2D1" presStyleIdx="5" presStyleCnt="6"/>
      <dgm:spPr/>
      <dgm:t>
        <a:bodyPr/>
        <a:lstStyle/>
        <a:p>
          <a:endParaRPr lang="en-US"/>
        </a:p>
      </dgm:t>
    </dgm:pt>
    <dgm:pt modelId="{B428AE07-3767-4539-A243-4EA7285FEC07}" type="pres">
      <dgm:prSet presAssocID="{1C197899-A307-4CCA-9358-6DADF1CBC33C}" presName="node" presStyleLbl="node1" presStyleIdx="6" presStyleCnt="7">
        <dgm:presLayoutVars>
          <dgm:bulletEnabled val="1"/>
        </dgm:presLayoutVars>
      </dgm:prSet>
      <dgm:spPr/>
      <dgm:t>
        <a:bodyPr/>
        <a:lstStyle/>
        <a:p>
          <a:endParaRPr lang="en-US"/>
        </a:p>
      </dgm:t>
    </dgm:pt>
  </dgm:ptLst>
  <dgm:cxnLst>
    <dgm:cxn modelId="{CDF82294-5A16-4459-A4B5-BE5B871750D2}" srcId="{A3E1C26E-6073-4635-A7D6-06DA7AE6F422}" destId="{B11363EE-A702-4902-8F7E-E386F10B5533}" srcOrd="1" destOrd="0" parTransId="{FCF43E7A-370F-4A20-B74B-EC31D70E30DC}" sibTransId="{5F08DA45-B497-40AE-A27D-FF339BC785E9}"/>
    <dgm:cxn modelId="{7AC6C173-E495-42DF-8F7B-5098A8AE01C6}" type="presOf" srcId="{61CE3D1A-5407-471C-A0E0-279E9F2D122D}" destId="{43F2E1AB-4F94-4841-B1D8-C2381E900EA9}" srcOrd="1" destOrd="0" presId="urn:microsoft.com/office/officeart/2005/8/layout/process1"/>
    <dgm:cxn modelId="{87374A06-5DA4-40F8-B795-CC3A0D36B452}" type="presOf" srcId="{5F08DA45-B497-40AE-A27D-FF339BC785E9}" destId="{41BADA86-5A1D-44C5-B43B-A674ECA5542F}" srcOrd="0" destOrd="0" presId="urn:microsoft.com/office/officeart/2005/8/layout/process1"/>
    <dgm:cxn modelId="{9E9B2F9D-6956-4D45-874E-A831221977EA}" srcId="{A3E1C26E-6073-4635-A7D6-06DA7AE6F422}" destId="{A437F24A-3D22-45CC-9A35-E7040C625C42}" srcOrd="3" destOrd="0" parTransId="{A9110384-ED96-4819-BB1A-D971CFB4DB74}" sibTransId="{61CE3D1A-5407-471C-A0E0-279E9F2D122D}"/>
    <dgm:cxn modelId="{5CAE7CE8-AA01-4251-A9A7-1BF2D9D5E421}" type="presOf" srcId="{54E3167E-616D-4D7C-B78A-88F557F8AA90}" destId="{20F2813D-1ECE-4BF9-A4DF-F39B7713CA90}" srcOrd="1" destOrd="0" presId="urn:microsoft.com/office/officeart/2005/8/layout/process1"/>
    <dgm:cxn modelId="{C66A85B9-58EC-4F69-B780-FC035224F7E0}" type="presOf" srcId="{C28D2D9F-A7D5-4D37-B582-10C395DA13A7}" destId="{E665770E-90B8-4D31-ADA1-AB2105793D8A}" srcOrd="0" destOrd="0" presId="urn:microsoft.com/office/officeart/2005/8/layout/process1"/>
    <dgm:cxn modelId="{6F85889F-B5CD-49C3-940C-AEBB9D00736E}" srcId="{A3E1C26E-6073-4635-A7D6-06DA7AE6F422}" destId="{3FC00F72-47C5-48DF-8163-0FBE3E6BCECC}" srcOrd="4" destOrd="0" parTransId="{C5ECE365-74E4-4A54-9080-E5558053ADF1}" sibTransId="{3CB77C92-1CF5-4E5F-969A-5AE21152510C}"/>
    <dgm:cxn modelId="{003B94BD-E415-4DED-A884-3A0336604D6B}" srcId="{A3E1C26E-6073-4635-A7D6-06DA7AE6F422}" destId="{4B388F6C-6324-4A15-89E8-3655A46DA28C}" srcOrd="5" destOrd="0" parTransId="{0F890390-FF73-4E32-932D-4BA4BFA38626}" sibTransId="{5A59B720-8675-43DE-BE13-9DD47CBAB6BC}"/>
    <dgm:cxn modelId="{B1C61749-C3D8-41E3-BAAD-B51D8DE99559}" type="presOf" srcId="{4B388F6C-6324-4A15-89E8-3655A46DA28C}" destId="{CC53BE54-9D91-4219-8657-658076FC6EB5}" srcOrd="0" destOrd="0" presId="urn:microsoft.com/office/officeart/2005/8/layout/process1"/>
    <dgm:cxn modelId="{0552AC83-553A-43C1-A060-5AB7D2AC7DF7}" type="presOf" srcId="{1C197899-A307-4CCA-9358-6DADF1CBC33C}" destId="{B428AE07-3767-4539-A243-4EA7285FEC07}" srcOrd="0" destOrd="0" presId="urn:microsoft.com/office/officeart/2005/8/layout/process1"/>
    <dgm:cxn modelId="{B3BD9CEC-C1A9-4630-9301-8FB4FE8E438A}" srcId="{A3E1C26E-6073-4635-A7D6-06DA7AE6F422}" destId="{83B164C1-BE44-4CAD-8497-C49B8B654EAE}" srcOrd="2" destOrd="0" parTransId="{D6DD2ADF-0D4A-4836-8425-B76DAE38E665}" sibTransId="{B8C14E94-D9E1-4276-9B88-0E32B61EB851}"/>
    <dgm:cxn modelId="{BA930990-DF9D-4603-8416-C8E371021AC4}" type="presOf" srcId="{A437F24A-3D22-45CC-9A35-E7040C625C42}" destId="{11062340-FCC2-4908-B810-A724698D8093}" srcOrd="0" destOrd="0" presId="urn:microsoft.com/office/officeart/2005/8/layout/process1"/>
    <dgm:cxn modelId="{443EAEE1-AC4D-41E1-AEE7-F4EFFE96F88A}" type="presOf" srcId="{5A59B720-8675-43DE-BE13-9DD47CBAB6BC}" destId="{2A4E2116-6C88-4DE8-AF33-7371F566F94E}" srcOrd="1" destOrd="0" presId="urn:microsoft.com/office/officeart/2005/8/layout/process1"/>
    <dgm:cxn modelId="{C24532DA-2EB9-4C52-AEED-420D8FAB3179}" type="presOf" srcId="{83B164C1-BE44-4CAD-8497-C49B8B654EAE}" destId="{B437FE61-013D-4E8C-A42E-74180514EAFA}" srcOrd="0" destOrd="0" presId="urn:microsoft.com/office/officeart/2005/8/layout/process1"/>
    <dgm:cxn modelId="{A74E05B2-993F-4538-8F82-925A3DE081AD}" type="presOf" srcId="{61CE3D1A-5407-471C-A0E0-279E9F2D122D}" destId="{BEFB7F55-C090-49B8-A7BC-66976D16E43A}" srcOrd="0" destOrd="0" presId="urn:microsoft.com/office/officeart/2005/8/layout/process1"/>
    <dgm:cxn modelId="{65F43C85-8774-4F5E-9A88-0A9B2B5DC886}" type="presOf" srcId="{A3E1C26E-6073-4635-A7D6-06DA7AE6F422}" destId="{0E594A79-1D4B-44D9-80FD-B7CA16061617}" srcOrd="0" destOrd="0" presId="urn:microsoft.com/office/officeart/2005/8/layout/process1"/>
    <dgm:cxn modelId="{64049E2D-DA3D-417D-B9A9-FF6C9D411617}" srcId="{A3E1C26E-6073-4635-A7D6-06DA7AE6F422}" destId="{1C197899-A307-4CCA-9358-6DADF1CBC33C}" srcOrd="6" destOrd="0" parTransId="{716A0A96-62FA-4C6C-A43C-67EA0FDEFB3A}" sibTransId="{BD9714AE-83A8-4EBB-9738-F990341A86A9}"/>
    <dgm:cxn modelId="{EF223A32-403B-42F0-8598-90A2921F8BF1}" type="presOf" srcId="{B8C14E94-D9E1-4276-9B88-0E32B61EB851}" destId="{3F2E4669-BE75-4B3A-B453-F8124AD52F61}" srcOrd="1" destOrd="0" presId="urn:microsoft.com/office/officeart/2005/8/layout/process1"/>
    <dgm:cxn modelId="{392E285D-B413-45BA-96C7-CBB8FC15FD9F}" type="presOf" srcId="{54E3167E-616D-4D7C-B78A-88F557F8AA90}" destId="{AB024DAE-A481-4B94-9E08-C5DBE94276F2}" srcOrd="0" destOrd="0" presId="urn:microsoft.com/office/officeart/2005/8/layout/process1"/>
    <dgm:cxn modelId="{E2869E66-CE07-4B81-BB50-822539BAB337}" type="presOf" srcId="{B11363EE-A702-4902-8F7E-E386F10B5533}" destId="{07AA7B0E-0B57-45C0-971C-DA9EE9DFD528}" srcOrd="0" destOrd="0" presId="urn:microsoft.com/office/officeart/2005/8/layout/process1"/>
    <dgm:cxn modelId="{8FA60E6D-D37B-43A4-915E-7A84A902ECDF}" type="presOf" srcId="{3CB77C92-1CF5-4E5F-969A-5AE21152510C}" destId="{665C322B-D378-460D-8F33-5BD5D98E2A8C}" srcOrd="0" destOrd="0" presId="urn:microsoft.com/office/officeart/2005/8/layout/process1"/>
    <dgm:cxn modelId="{7736E297-1036-4424-B116-5DC81A616487}" type="presOf" srcId="{3FC00F72-47C5-48DF-8163-0FBE3E6BCECC}" destId="{DB8CF79C-8514-40E0-9FDF-0826B7C65921}" srcOrd="0" destOrd="0" presId="urn:microsoft.com/office/officeart/2005/8/layout/process1"/>
    <dgm:cxn modelId="{CAA23D40-2D80-4552-AB83-4EA330FBF0D6}" type="presOf" srcId="{5F08DA45-B497-40AE-A27D-FF339BC785E9}" destId="{5EAC21B3-6956-4489-B931-1F770E7BCBF6}" srcOrd="1" destOrd="0" presId="urn:microsoft.com/office/officeart/2005/8/layout/process1"/>
    <dgm:cxn modelId="{FF2D1855-AF02-4733-9E2C-B9CD2D3CBA8A}" type="presOf" srcId="{B8C14E94-D9E1-4276-9B88-0E32B61EB851}" destId="{87DAFB63-8B03-48AE-BA60-97F3C0A41BD6}" srcOrd="0" destOrd="0" presId="urn:microsoft.com/office/officeart/2005/8/layout/process1"/>
    <dgm:cxn modelId="{53E411BC-0AAB-4D23-BD23-150E5DAC2E94}" type="presOf" srcId="{5A59B720-8675-43DE-BE13-9DD47CBAB6BC}" destId="{0C157374-289E-413A-B3DE-8CE394AD0409}" srcOrd="0" destOrd="0" presId="urn:microsoft.com/office/officeart/2005/8/layout/process1"/>
    <dgm:cxn modelId="{A51BAC66-19DC-4D85-A6A2-F10021115348}" type="presOf" srcId="{3CB77C92-1CF5-4E5F-969A-5AE21152510C}" destId="{5EDB36F0-CE20-4887-AE54-BBB329B67CC3}" srcOrd="1" destOrd="0" presId="urn:microsoft.com/office/officeart/2005/8/layout/process1"/>
    <dgm:cxn modelId="{FF9C4A00-9FC9-4A0A-8B27-3F563D78ADC8}" srcId="{A3E1C26E-6073-4635-A7D6-06DA7AE6F422}" destId="{C28D2D9F-A7D5-4D37-B582-10C395DA13A7}" srcOrd="0" destOrd="0" parTransId="{40B631E2-4AF5-4AEF-B955-BFE8FE79DD72}" sibTransId="{54E3167E-616D-4D7C-B78A-88F557F8AA90}"/>
    <dgm:cxn modelId="{68182E11-7D5D-4F58-822B-9C524595098D}" type="presParOf" srcId="{0E594A79-1D4B-44D9-80FD-B7CA16061617}" destId="{E665770E-90B8-4D31-ADA1-AB2105793D8A}" srcOrd="0" destOrd="0" presId="urn:microsoft.com/office/officeart/2005/8/layout/process1"/>
    <dgm:cxn modelId="{0A0CF70A-87C0-4ADD-ABA9-86805CE111FF}" type="presParOf" srcId="{0E594A79-1D4B-44D9-80FD-B7CA16061617}" destId="{AB024DAE-A481-4B94-9E08-C5DBE94276F2}" srcOrd="1" destOrd="0" presId="urn:microsoft.com/office/officeart/2005/8/layout/process1"/>
    <dgm:cxn modelId="{72540919-75D0-4270-95DF-1F5EFBE72B98}" type="presParOf" srcId="{AB024DAE-A481-4B94-9E08-C5DBE94276F2}" destId="{20F2813D-1ECE-4BF9-A4DF-F39B7713CA90}" srcOrd="0" destOrd="0" presId="urn:microsoft.com/office/officeart/2005/8/layout/process1"/>
    <dgm:cxn modelId="{A569356B-BAD2-4A8D-8953-760E208B53CC}" type="presParOf" srcId="{0E594A79-1D4B-44D9-80FD-B7CA16061617}" destId="{07AA7B0E-0B57-45C0-971C-DA9EE9DFD528}" srcOrd="2" destOrd="0" presId="urn:microsoft.com/office/officeart/2005/8/layout/process1"/>
    <dgm:cxn modelId="{84D4CEB3-2CB2-4EF5-9F11-6FB1EDC1871F}" type="presParOf" srcId="{0E594A79-1D4B-44D9-80FD-B7CA16061617}" destId="{41BADA86-5A1D-44C5-B43B-A674ECA5542F}" srcOrd="3" destOrd="0" presId="urn:microsoft.com/office/officeart/2005/8/layout/process1"/>
    <dgm:cxn modelId="{4F17A587-CBE0-4F2E-9463-D4D4B852DB1C}" type="presParOf" srcId="{41BADA86-5A1D-44C5-B43B-A674ECA5542F}" destId="{5EAC21B3-6956-4489-B931-1F770E7BCBF6}" srcOrd="0" destOrd="0" presId="urn:microsoft.com/office/officeart/2005/8/layout/process1"/>
    <dgm:cxn modelId="{DB981B91-C92E-4704-8111-A2CC8C249413}" type="presParOf" srcId="{0E594A79-1D4B-44D9-80FD-B7CA16061617}" destId="{B437FE61-013D-4E8C-A42E-74180514EAFA}" srcOrd="4" destOrd="0" presId="urn:microsoft.com/office/officeart/2005/8/layout/process1"/>
    <dgm:cxn modelId="{5FE64434-9B08-44EC-9EA4-264DF2583C79}" type="presParOf" srcId="{0E594A79-1D4B-44D9-80FD-B7CA16061617}" destId="{87DAFB63-8B03-48AE-BA60-97F3C0A41BD6}" srcOrd="5" destOrd="0" presId="urn:microsoft.com/office/officeart/2005/8/layout/process1"/>
    <dgm:cxn modelId="{2C415DCE-8102-4B91-891E-3E952A51476B}" type="presParOf" srcId="{87DAFB63-8B03-48AE-BA60-97F3C0A41BD6}" destId="{3F2E4669-BE75-4B3A-B453-F8124AD52F61}" srcOrd="0" destOrd="0" presId="urn:microsoft.com/office/officeart/2005/8/layout/process1"/>
    <dgm:cxn modelId="{A42F3FBD-9170-4956-98D8-ACCD09F20156}" type="presParOf" srcId="{0E594A79-1D4B-44D9-80FD-B7CA16061617}" destId="{11062340-FCC2-4908-B810-A724698D8093}" srcOrd="6" destOrd="0" presId="urn:microsoft.com/office/officeart/2005/8/layout/process1"/>
    <dgm:cxn modelId="{0B224C6E-9547-45D9-92B6-B41F0EBFBF93}" type="presParOf" srcId="{0E594A79-1D4B-44D9-80FD-B7CA16061617}" destId="{BEFB7F55-C090-49B8-A7BC-66976D16E43A}" srcOrd="7" destOrd="0" presId="urn:microsoft.com/office/officeart/2005/8/layout/process1"/>
    <dgm:cxn modelId="{CED620C5-8BA5-47D6-B1DB-A73A3CD373AE}" type="presParOf" srcId="{BEFB7F55-C090-49B8-A7BC-66976D16E43A}" destId="{43F2E1AB-4F94-4841-B1D8-C2381E900EA9}" srcOrd="0" destOrd="0" presId="urn:microsoft.com/office/officeart/2005/8/layout/process1"/>
    <dgm:cxn modelId="{F934B90D-EDDD-4B5D-90D8-742C46B3EF45}" type="presParOf" srcId="{0E594A79-1D4B-44D9-80FD-B7CA16061617}" destId="{DB8CF79C-8514-40E0-9FDF-0826B7C65921}" srcOrd="8" destOrd="0" presId="urn:microsoft.com/office/officeart/2005/8/layout/process1"/>
    <dgm:cxn modelId="{14195268-6939-4E6F-9074-DEFBC181C7E6}" type="presParOf" srcId="{0E594A79-1D4B-44D9-80FD-B7CA16061617}" destId="{665C322B-D378-460D-8F33-5BD5D98E2A8C}" srcOrd="9" destOrd="0" presId="urn:microsoft.com/office/officeart/2005/8/layout/process1"/>
    <dgm:cxn modelId="{EDE8B017-AAC6-45A2-99A8-ED6A9C9E1708}" type="presParOf" srcId="{665C322B-D378-460D-8F33-5BD5D98E2A8C}" destId="{5EDB36F0-CE20-4887-AE54-BBB329B67CC3}" srcOrd="0" destOrd="0" presId="urn:microsoft.com/office/officeart/2005/8/layout/process1"/>
    <dgm:cxn modelId="{B0A722D0-66E9-4814-A699-03C8E4A6035F}" type="presParOf" srcId="{0E594A79-1D4B-44D9-80FD-B7CA16061617}" destId="{CC53BE54-9D91-4219-8657-658076FC6EB5}" srcOrd="10" destOrd="0" presId="urn:microsoft.com/office/officeart/2005/8/layout/process1"/>
    <dgm:cxn modelId="{A23B33B6-E4E7-47D4-AE98-B32191D602BE}" type="presParOf" srcId="{0E594A79-1D4B-44D9-80FD-B7CA16061617}" destId="{0C157374-289E-413A-B3DE-8CE394AD0409}" srcOrd="11" destOrd="0" presId="urn:microsoft.com/office/officeart/2005/8/layout/process1"/>
    <dgm:cxn modelId="{EE0949DF-2177-4DBB-B41E-12B44ED47E8B}" type="presParOf" srcId="{0C157374-289E-413A-B3DE-8CE394AD0409}" destId="{2A4E2116-6C88-4DE8-AF33-7371F566F94E}" srcOrd="0" destOrd="0" presId="urn:microsoft.com/office/officeart/2005/8/layout/process1"/>
    <dgm:cxn modelId="{400E390B-C11C-416F-BB51-DC871AF1DCC6}" type="presParOf" srcId="{0E594A79-1D4B-44D9-80FD-B7CA16061617}" destId="{B428AE07-3767-4539-A243-4EA7285FEC07}" srcOrd="12"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E1C26E-6073-4635-A7D6-06DA7AE6F422}" type="doc">
      <dgm:prSet loTypeId="urn:microsoft.com/office/officeart/2005/8/layout/process1" loCatId="process" qsTypeId="urn:microsoft.com/office/officeart/2005/8/quickstyle/simple1#3" qsCatId="simple" csTypeId="urn:microsoft.com/office/officeart/2005/8/colors/accent1_2#3" csCatId="accent1" phldr="1"/>
      <dgm:spPr/>
    </dgm:pt>
    <dgm:pt modelId="{C28D2D9F-A7D5-4D37-B582-10C395DA13A7}">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1</a:t>
          </a:r>
          <a:endParaRPr lang="en-CA" dirty="0"/>
        </a:p>
      </dgm:t>
    </dgm:pt>
    <dgm:pt modelId="{40B631E2-4AF5-4AEF-B955-BFE8FE79DD72}" type="parTrans" cxnId="{FF9C4A00-9FC9-4A0A-8B27-3F563D78ADC8}">
      <dgm:prSet/>
      <dgm:spPr/>
      <dgm:t>
        <a:bodyPr/>
        <a:lstStyle/>
        <a:p>
          <a:endParaRPr lang="en-CA"/>
        </a:p>
      </dgm:t>
    </dgm:pt>
    <dgm:pt modelId="{54E3167E-616D-4D7C-B78A-88F557F8AA90}" type="sibTrans" cxnId="{FF9C4A00-9FC9-4A0A-8B27-3F563D78ADC8}">
      <dgm:prSet>
        <dgm:style>
          <a:lnRef idx="1">
            <a:schemeClr val="accent5"/>
          </a:lnRef>
          <a:fillRef idx="2">
            <a:schemeClr val="accent5"/>
          </a:fillRef>
          <a:effectRef idx="1">
            <a:schemeClr val="accent5"/>
          </a:effectRef>
          <a:fontRef idx="minor">
            <a:schemeClr val="dk1"/>
          </a:fontRef>
        </dgm:style>
      </dgm:prSet>
      <dgm:spPr/>
      <dgm:t>
        <a:bodyPr/>
        <a:lstStyle/>
        <a:p>
          <a:endParaRPr lang="en-CA" dirty="0"/>
        </a:p>
      </dgm:t>
    </dgm:pt>
    <dgm:pt modelId="{B11363EE-A702-4902-8F7E-E386F10B5533}">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2</a:t>
          </a:r>
          <a:endParaRPr lang="en-CA" dirty="0"/>
        </a:p>
      </dgm:t>
    </dgm:pt>
    <dgm:pt modelId="{FCF43E7A-370F-4A20-B74B-EC31D70E30DC}" type="parTrans" cxnId="{CDF82294-5A16-4459-A4B5-BE5B871750D2}">
      <dgm:prSet/>
      <dgm:spPr/>
      <dgm:t>
        <a:bodyPr/>
        <a:lstStyle/>
        <a:p>
          <a:endParaRPr lang="en-CA"/>
        </a:p>
      </dgm:t>
    </dgm:pt>
    <dgm:pt modelId="{5F08DA45-B497-40AE-A27D-FF339BC785E9}" type="sibTrans" cxnId="{CDF82294-5A16-4459-A4B5-BE5B871750D2}">
      <dgm:prSet>
        <dgm:style>
          <a:lnRef idx="0">
            <a:schemeClr val="accent1"/>
          </a:lnRef>
          <a:fillRef idx="3">
            <a:schemeClr val="accent1"/>
          </a:fillRef>
          <a:effectRef idx="3">
            <a:schemeClr val="accent1"/>
          </a:effectRef>
          <a:fontRef idx="minor">
            <a:schemeClr val="lt1"/>
          </a:fontRef>
        </dgm:style>
      </dgm:prSet>
      <dgm:spPr/>
      <dgm:t>
        <a:bodyPr/>
        <a:lstStyle/>
        <a:p>
          <a:endParaRPr lang="en-CA" dirty="0"/>
        </a:p>
      </dgm:t>
    </dgm:pt>
    <dgm:pt modelId="{83B164C1-BE44-4CAD-8497-C49B8B654EAE}">
      <dgm:prSet phldrT="[Text]">
        <dgm:style>
          <a:lnRef idx="0">
            <a:schemeClr val="accent2"/>
          </a:lnRef>
          <a:fillRef idx="3">
            <a:schemeClr val="accent2"/>
          </a:fillRef>
          <a:effectRef idx="3">
            <a:schemeClr val="accent2"/>
          </a:effectRef>
          <a:fontRef idx="minor">
            <a:schemeClr val="lt1"/>
          </a:fontRef>
        </dgm:style>
      </dgm:prSet>
      <dgm:spPr/>
      <dgm:t>
        <a:bodyPr/>
        <a:lstStyle/>
        <a:p>
          <a:r>
            <a:rPr lang="en-CA" dirty="0" smtClean="0"/>
            <a:t>3</a:t>
          </a:r>
          <a:endParaRPr lang="en-CA" dirty="0"/>
        </a:p>
      </dgm:t>
    </dgm:pt>
    <dgm:pt modelId="{D6DD2ADF-0D4A-4836-8425-B76DAE38E665}" type="parTrans" cxnId="{B3BD9CEC-C1A9-4630-9301-8FB4FE8E438A}">
      <dgm:prSet/>
      <dgm:spPr/>
      <dgm:t>
        <a:bodyPr/>
        <a:lstStyle/>
        <a:p>
          <a:endParaRPr lang="en-CA"/>
        </a:p>
      </dgm:t>
    </dgm:pt>
    <dgm:pt modelId="{B8C14E94-D9E1-4276-9B88-0E32B61EB851}" type="sibTrans" cxnId="{B3BD9CEC-C1A9-4630-9301-8FB4FE8E438A}">
      <dgm:prSet>
        <dgm:style>
          <a:lnRef idx="1">
            <a:schemeClr val="accent5"/>
          </a:lnRef>
          <a:fillRef idx="2">
            <a:schemeClr val="accent5"/>
          </a:fillRef>
          <a:effectRef idx="1">
            <a:schemeClr val="accent5"/>
          </a:effectRef>
          <a:fontRef idx="minor">
            <a:schemeClr val="dk1"/>
          </a:fontRef>
        </dgm:style>
      </dgm:prSet>
      <dgm:spPr/>
      <dgm:t>
        <a:bodyPr/>
        <a:lstStyle/>
        <a:p>
          <a:endParaRPr lang="en-CA" dirty="0"/>
        </a:p>
      </dgm:t>
    </dgm:pt>
    <dgm:pt modelId="{A437F24A-3D22-45CC-9A35-E7040C625C42}">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4</a:t>
          </a:r>
          <a:endParaRPr lang="en-CA" dirty="0"/>
        </a:p>
      </dgm:t>
    </dgm:pt>
    <dgm:pt modelId="{A9110384-ED96-4819-BB1A-D971CFB4DB74}" type="parTrans" cxnId="{9E9B2F9D-6956-4D45-874E-A831221977EA}">
      <dgm:prSet/>
      <dgm:spPr/>
      <dgm:t>
        <a:bodyPr/>
        <a:lstStyle/>
        <a:p>
          <a:endParaRPr lang="en-US"/>
        </a:p>
      </dgm:t>
    </dgm:pt>
    <dgm:pt modelId="{61CE3D1A-5407-471C-A0E0-279E9F2D122D}" type="sibTrans" cxnId="{9E9B2F9D-6956-4D45-874E-A831221977EA}">
      <dgm:prSet>
        <dgm:style>
          <a:lnRef idx="1">
            <a:schemeClr val="accent5"/>
          </a:lnRef>
          <a:fillRef idx="2">
            <a:schemeClr val="accent5"/>
          </a:fillRef>
          <a:effectRef idx="1">
            <a:schemeClr val="accent5"/>
          </a:effectRef>
          <a:fontRef idx="minor">
            <a:schemeClr val="dk1"/>
          </a:fontRef>
        </dgm:style>
      </dgm:prSet>
      <dgm:spPr/>
      <dgm:t>
        <a:bodyPr/>
        <a:lstStyle/>
        <a:p>
          <a:endParaRPr lang="en-US" dirty="0"/>
        </a:p>
      </dgm:t>
    </dgm:pt>
    <dgm:pt modelId="{3FC00F72-47C5-48DF-8163-0FBE3E6BCECC}">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5</a:t>
          </a:r>
          <a:endParaRPr lang="en-CA" dirty="0"/>
        </a:p>
      </dgm:t>
    </dgm:pt>
    <dgm:pt modelId="{C5ECE365-74E4-4A54-9080-E5558053ADF1}" type="parTrans" cxnId="{6F85889F-B5CD-49C3-940C-AEBB9D00736E}">
      <dgm:prSet/>
      <dgm:spPr/>
      <dgm:t>
        <a:bodyPr/>
        <a:lstStyle/>
        <a:p>
          <a:endParaRPr lang="en-US"/>
        </a:p>
      </dgm:t>
    </dgm:pt>
    <dgm:pt modelId="{3CB77C92-1CF5-4E5F-969A-5AE21152510C}" type="sibTrans" cxnId="{6F85889F-B5CD-49C3-940C-AEBB9D00736E}">
      <dgm:prSet>
        <dgm:style>
          <a:lnRef idx="1">
            <a:schemeClr val="accent5"/>
          </a:lnRef>
          <a:fillRef idx="2">
            <a:schemeClr val="accent5"/>
          </a:fillRef>
          <a:effectRef idx="1">
            <a:schemeClr val="accent5"/>
          </a:effectRef>
          <a:fontRef idx="minor">
            <a:schemeClr val="dk1"/>
          </a:fontRef>
        </dgm:style>
      </dgm:prSet>
      <dgm:spPr/>
      <dgm:t>
        <a:bodyPr/>
        <a:lstStyle/>
        <a:p>
          <a:endParaRPr lang="en-US" dirty="0"/>
        </a:p>
      </dgm:t>
    </dgm:pt>
    <dgm:pt modelId="{4B388F6C-6324-4A15-89E8-3655A46DA28C}">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6</a:t>
          </a:r>
          <a:endParaRPr lang="en-CA" dirty="0"/>
        </a:p>
      </dgm:t>
    </dgm:pt>
    <dgm:pt modelId="{0F890390-FF73-4E32-932D-4BA4BFA38626}" type="parTrans" cxnId="{003B94BD-E415-4DED-A884-3A0336604D6B}">
      <dgm:prSet/>
      <dgm:spPr/>
      <dgm:t>
        <a:bodyPr/>
        <a:lstStyle/>
        <a:p>
          <a:endParaRPr lang="en-US"/>
        </a:p>
      </dgm:t>
    </dgm:pt>
    <dgm:pt modelId="{5A59B720-8675-43DE-BE13-9DD47CBAB6BC}" type="sibTrans" cxnId="{003B94BD-E415-4DED-A884-3A0336604D6B}">
      <dgm:prSet>
        <dgm:style>
          <a:lnRef idx="1">
            <a:schemeClr val="accent5"/>
          </a:lnRef>
          <a:fillRef idx="2">
            <a:schemeClr val="accent5"/>
          </a:fillRef>
          <a:effectRef idx="1">
            <a:schemeClr val="accent5"/>
          </a:effectRef>
          <a:fontRef idx="minor">
            <a:schemeClr val="dk1"/>
          </a:fontRef>
        </dgm:style>
      </dgm:prSet>
      <dgm:spPr/>
      <dgm:t>
        <a:bodyPr/>
        <a:lstStyle/>
        <a:p>
          <a:endParaRPr lang="en-US" dirty="0"/>
        </a:p>
      </dgm:t>
    </dgm:pt>
    <dgm:pt modelId="{1C197899-A307-4CCA-9358-6DADF1CBC33C}">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7</a:t>
          </a:r>
          <a:endParaRPr lang="en-CA" dirty="0"/>
        </a:p>
      </dgm:t>
    </dgm:pt>
    <dgm:pt modelId="{716A0A96-62FA-4C6C-A43C-67EA0FDEFB3A}" type="parTrans" cxnId="{64049E2D-DA3D-417D-B9A9-FF6C9D411617}">
      <dgm:prSet/>
      <dgm:spPr/>
      <dgm:t>
        <a:bodyPr/>
        <a:lstStyle/>
        <a:p>
          <a:endParaRPr lang="en-US"/>
        </a:p>
      </dgm:t>
    </dgm:pt>
    <dgm:pt modelId="{BD9714AE-83A8-4EBB-9738-F990341A86A9}" type="sibTrans" cxnId="{64049E2D-DA3D-417D-B9A9-FF6C9D411617}">
      <dgm:prSet/>
      <dgm:spPr/>
      <dgm:t>
        <a:bodyPr/>
        <a:lstStyle/>
        <a:p>
          <a:endParaRPr lang="en-US"/>
        </a:p>
      </dgm:t>
    </dgm:pt>
    <dgm:pt modelId="{0E594A79-1D4B-44D9-80FD-B7CA16061617}" type="pres">
      <dgm:prSet presAssocID="{A3E1C26E-6073-4635-A7D6-06DA7AE6F422}" presName="Name0" presStyleCnt="0">
        <dgm:presLayoutVars>
          <dgm:dir/>
          <dgm:resizeHandles val="exact"/>
        </dgm:presLayoutVars>
      </dgm:prSet>
      <dgm:spPr/>
    </dgm:pt>
    <dgm:pt modelId="{E665770E-90B8-4D31-ADA1-AB2105793D8A}" type="pres">
      <dgm:prSet presAssocID="{C28D2D9F-A7D5-4D37-B582-10C395DA13A7}" presName="node" presStyleLbl="node1" presStyleIdx="0" presStyleCnt="7">
        <dgm:presLayoutVars>
          <dgm:bulletEnabled val="1"/>
        </dgm:presLayoutVars>
      </dgm:prSet>
      <dgm:spPr/>
      <dgm:t>
        <a:bodyPr/>
        <a:lstStyle/>
        <a:p>
          <a:endParaRPr lang="en-CA"/>
        </a:p>
      </dgm:t>
    </dgm:pt>
    <dgm:pt modelId="{AB024DAE-A481-4B94-9E08-C5DBE94276F2}" type="pres">
      <dgm:prSet presAssocID="{54E3167E-616D-4D7C-B78A-88F557F8AA90}" presName="sibTrans" presStyleLbl="sibTrans2D1" presStyleIdx="0" presStyleCnt="6"/>
      <dgm:spPr/>
      <dgm:t>
        <a:bodyPr/>
        <a:lstStyle/>
        <a:p>
          <a:endParaRPr lang="en-CA"/>
        </a:p>
      </dgm:t>
    </dgm:pt>
    <dgm:pt modelId="{20F2813D-1ECE-4BF9-A4DF-F39B7713CA90}" type="pres">
      <dgm:prSet presAssocID="{54E3167E-616D-4D7C-B78A-88F557F8AA90}" presName="connectorText" presStyleLbl="sibTrans2D1" presStyleIdx="0" presStyleCnt="6"/>
      <dgm:spPr/>
      <dgm:t>
        <a:bodyPr/>
        <a:lstStyle/>
        <a:p>
          <a:endParaRPr lang="en-CA"/>
        </a:p>
      </dgm:t>
    </dgm:pt>
    <dgm:pt modelId="{07AA7B0E-0B57-45C0-971C-DA9EE9DFD528}" type="pres">
      <dgm:prSet presAssocID="{B11363EE-A702-4902-8F7E-E386F10B5533}" presName="node" presStyleLbl="node1" presStyleIdx="1" presStyleCnt="7">
        <dgm:presLayoutVars>
          <dgm:bulletEnabled val="1"/>
        </dgm:presLayoutVars>
      </dgm:prSet>
      <dgm:spPr/>
      <dgm:t>
        <a:bodyPr/>
        <a:lstStyle/>
        <a:p>
          <a:endParaRPr lang="en-CA"/>
        </a:p>
      </dgm:t>
    </dgm:pt>
    <dgm:pt modelId="{41BADA86-5A1D-44C5-B43B-A674ECA5542F}" type="pres">
      <dgm:prSet presAssocID="{5F08DA45-B497-40AE-A27D-FF339BC785E9}" presName="sibTrans" presStyleLbl="sibTrans2D1" presStyleIdx="1" presStyleCnt="6"/>
      <dgm:spPr/>
      <dgm:t>
        <a:bodyPr/>
        <a:lstStyle/>
        <a:p>
          <a:endParaRPr lang="en-CA"/>
        </a:p>
      </dgm:t>
    </dgm:pt>
    <dgm:pt modelId="{5EAC21B3-6956-4489-B931-1F770E7BCBF6}" type="pres">
      <dgm:prSet presAssocID="{5F08DA45-B497-40AE-A27D-FF339BC785E9}" presName="connectorText" presStyleLbl="sibTrans2D1" presStyleIdx="1" presStyleCnt="6"/>
      <dgm:spPr/>
      <dgm:t>
        <a:bodyPr/>
        <a:lstStyle/>
        <a:p>
          <a:endParaRPr lang="en-CA"/>
        </a:p>
      </dgm:t>
    </dgm:pt>
    <dgm:pt modelId="{B437FE61-013D-4E8C-A42E-74180514EAFA}" type="pres">
      <dgm:prSet presAssocID="{83B164C1-BE44-4CAD-8497-C49B8B654EAE}" presName="node" presStyleLbl="node1" presStyleIdx="2" presStyleCnt="7">
        <dgm:presLayoutVars>
          <dgm:bulletEnabled val="1"/>
        </dgm:presLayoutVars>
      </dgm:prSet>
      <dgm:spPr/>
      <dgm:t>
        <a:bodyPr/>
        <a:lstStyle/>
        <a:p>
          <a:endParaRPr lang="en-CA"/>
        </a:p>
      </dgm:t>
    </dgm:pt>
    <dgm:pt modelId="{87DAFB63-8B03-48AE-BA60-97F3C0A41BD6}" type="pres">
      <dgm:prSet presAssocID="{B8C14E94-D9E1-4276-9B88-0E32B61EB851}" presName="sibTrans" presStyleLbl="sibTrans2D1" presStyleIdx="2" presStyleCnt="6"/>
      <dgm:spPr/>
      <dgm:t>
        <a:bodyPr/>
        <a:lstStyle/>
        <a:p>
          <a:endParaRPr lang="en-US"/>
        </a:p>
      </dgm:t>
    </dgm:pt>
    <dgm:pt modelId="{3F2E4669-BE75-4B3A-B453-F8124AD52F61}" type="pres">
      <dgm:prSet presAssocID="{B8C14E94-D9E1-4276-9B88-0E32B61EB851}" presName="connectorText" presStyleLbl="sibTrans2D1" presStyleIdx="2" presStyleCnt="6"/>
      <dgm:spPr/>
      <dgm:t>
        <a:bodyPr/>
        <a:lstStyle/>
        <a:p>
          <a:endParaRPr lang="en-US"/>
        </a:p>
      </dgm:t>
    </dgm:pt>
    <dgm:pt modelId="{11062340-FCC2-4908-B810-A724698D8093}" type="pres">
      <dgm:prSet presAssocID="{A437F24A-3D22-45CC-9A35-E7040C625C42}" presName="node" presStyleLbl="node1" presStyleIdx="3" presStyleCnt="7">
        <dgm:presLayoutVars>
          <dgm:bulletEnabled val="1"/>
        </dgm:presLayoutVars>
      </dgm:prSet>
      <dgm:spPr/>
      <dgm:t>
        <a:bodyPr/>
        <a:lstStyle/>
        <a:p>
          <a:endParaRPr lang="en-US"/>
        </a:p>
      </dgm:t>
    </dgm:pt>
    <dgm:pt modelId="{BEFB7F55-C090-49B8-A7BC-66976D16E43A}" type="pres">
      <dgm:prSet presAssocID="{61CE3D1A-5407-471C-A0E0-279E9F2D122D}" presName="sibTrans" presStyleLbl="sibTrans2D1" presStyleIdx="3" presStyleCnt="6"/>
      <dgm:spPr/>
      <dgm:t>
        <a:bodyPr/>
        <a:lstStyle/>
        <a:p>
          <a:endParaRPr lang="en-US"/>
        </a:p>
      </dgm:t>
    </dgm:pt>
    <dgm:pt modelId="{43F2E1AB-4F94-4841-B1D8-C2381E900EA9}" type="pres">
      <dgm:prSet presAssocID="{61CE3D1A-5407-471C-A0E0-279E9F2D122D}" presName="connectorText" presStyleLbl="sibTrans2D1" presStyleIdx="3" presStyleCnt="6"/>
      <dgm:spPr/>
      <dgm:t>
        <a:bodyPr/>
        <a:lstStyle/>
        <a:p>
          <a:endParaRPr lang="en-US"/>
        </a:p>
      </dgm:t>
    </dgm:pt>
    <dgm:pt modelId="{DB8CF79C-8514-40E0-9FDF-0826B7C65921}" type="pres">
      <dgm:prSet presAssocID="{3FC00F72-47C5-48DF-8163-0FBE3E6BCECC}" presName="node" presStyleLbl="node1" presStyleIdx="4" presStyleCnt="7">
        <dgm:presLayoutVars>
          <dgm:bulletEnabled val="1"/>
        </dgm:presLayoutVars>
      </dgm:prSet>
      <dgm:spPr/>
      <dgm:t>
        <a:bodyPr/>
        <a:lstStyle/>
        <a:p>
          <a:endParaRPr lang="en-US"/>
        </a:p>
      </dgm:t>
    </dgm:pt>
    <dgm:pt modelId="{665C322B-D378-460D-8F33-5BD5D98E2A8C}" type="pres">
      <dgm:prSet presAssocID="{3CB77C92-1CF5-4E5F-969A-5AE21152510C}" presName="sibTrans" presStyleLbl="sibTrans2D1" presStyleIdx="4" presStyleCnt="6"/>
      <dgm:spPr/>
      <dgm:t>
        <a:bodyPr/>
        <a:lstStyle/>
        <a:p>
          <a:endParaRPr lang="en-US"/>
        </a:p>
      </dgm:t>
    </dgm:pt>
    <dgm:pt modelId="{5EDB36F0-CE20-4887-AE54-BBB329B67CC3}" type="pres">
      <dgm:prSet presAssocID="{3CB77C92-1CF5-4E5F-969A-5AE21152510C}" presName="connectorText" presStyleLbl="sibTrans2D1" presStyleIdx="4" presStyleCnt="6"/>
      <dgm:spPr/>
      <dgm:t>
        <a:bodyPr/>
        <a:lstStyle/>
        <a:p>
          <a:endParaRPr lang="en-US"/>
        </a:p>
      </dgm:t>
    </dgm:pt>
    <dgm:pt modelId="{CC53BE54-9D91-4219-8657-658076FC6EB5}" type="pres">
      <dgm:prSet presAssocID="{4B388F6C-6324-4A15-89E8-3655A46DA28C}" presName="node" presStyleLbl="node1" presStyleIdx="5" presStyleCnt="7">
        <dgm:presLayoutVars>
          <dgm:bulletEnabled val="1"/>
        </dgm:presLayoutVars>
      </dgm:prSet>
      <dgm:spPr/>
      <dgm:t>
        <a:bodyPr/>
        <a:lstStyle/>
        <a:p>
          <a:endParaRPr lang="en-US"/>
        </a:p>
      </dgm:t>
    </dgm:pt>
    <dgm:pt modelId="{0C157374-289E-413A-B3DE-8CE394AD0409}" type="pres">
      <dgm:prSet presAssocID="{5A59B720-8675-43DE-BE13-9DD47CBAB6BC}" presName="sibTrans" presStyleLbl="sibTrans2D1" presStyleIdx="5" presStyleCnt="6"/>
      <dgm:spPr/>
      <dgm:t>
        <a:bodyPr/>
        <a:lstStyle/>
        <a:p>
          <a:endParaRPr lang="en-US"/>
        </a:p>
      </dgm:t>
    </dgm:pt>
    <dgm:pt modelId="{2A4E2116-6C88-4DE8-AF33-7371F566F94E}" type="pres">
      <dgm:prSet presAssocID="{5A59B720-8675-43DE-BE13-9DD47CBAB6BC}" presName="connectorText" presStyleLbl="sibTrans2D1" presStyleIdx="5" presStyleCnt="6"/>
      <dgm:spPr/>
      <dgm:t>
        <a:bodyPr/>
        <a:lstStyle/>
        <a:p>
          <a:endParaRPr lang="en-US"/>
        </a:p>
      </dgm:t>
    </dgm:pt>
    <dgm:pt modelId="{B428AE07-3767-4539-A243-4EA7285FEC07}" type="pres">
      <dgm:prSet presAssocID="{1C197899-A307-4CCA-9358-6DADF1CBC33C}" presName="node" presStyleLbl="node1" presStyleIdx="6" presStyleCnt="7">
        <dgm:presLayoutVars>
          <dgm:bulletEnabled val="1"/>
        </dgm:presLayoutVars>
      </dgm:prSet>
      <dgm:spPr/>
      <dgm:t>
        <a:bodyPr/>
        <a:lstStyle/>
        <a:p>
          <a:endParaRPr lang="en-US"/>
        </a:p>
      </dgm:t>
    </dgm:pt>
  </dgm:ptLst>
  <dgm:cxnLst>
    <dgm:cxn modelId="{9E9B2F9D-6956-4D45-874E-A831221977EA}" srcId="{A3E1C26E-6073-4635-A7D6-06DA7AE6F422}" destId="{A437F24A-3D22-45CC-9A35-E7040C625C42}" srcOrd="3" destOrd="0" parTransId="{A9110384-ED96-4819-BB1A-D971CFB4DB74}" sibTransId="{61CE3D1A-5407-471C-A0E0-279E9F2D122D}"/>
    <dgm:cxn modelId="{FF9C4A00-9FC9-4A0A-8B27-3F563D78ADC8}" srcId="{A3E1C26E-6073-4635-A7D6-06DA7AE6F422}" destId="{C28D2D9F-A7D5-4D37-B582-10C395DA13A7}" srcOrd="0" destOrd="0" parTransId="{40B631E2-4AF5-4AEF-B955-BFE8FE79DD72}" sibTransId="{54E3167E-616D-4D7C-B78A-88F557F8AA90}"/>
    <dgm:cxn modelId="{77828DD3-28DB-48D6-87B4-7275124D8A96}" type="presOf" srcId="{61CE3D1A-5407-471C-A0E0-279E9F2D122D}" destId="{43F2E1AB-4F94-4841-B1D8-C2381E900EA9}" srcOrd="1" destOrd="0" presId="urn:microsoft.com/office/officeart/2005/8/layout/process1"/>
    <dgm:cxn modelId="{4293B5E8-0221-4D12-BAED-2AF4B7C2FFF4}" type="presOf" srcId="{3CB77C92-1CF5-4E5F-969A-5AE21152510C}" destId="{665C322B-D378-460D-8F33-5BD5D98E2A8C}" srcOrd="0" destOrd="0" presId="urn:microsoft.com/office/officeart/2005/8/layout/process1"/>
    <dgm:cxn modelId="{DFB6711F-C59D-4D3E-902B-4D42575EFFEA}" type="presOf" srcId="{3FC00F72-47C5-48DF-8163-0FBE3E6BCECC}" destId="{DB8CF79C-8514-40E0-9FDF-0826B7C65921}" srcOrd="0" destOrd="0" presId="urn:microsoft.com/office/officeart/2005/8/layout/process1"/>
    <dgm:cxn modelId="{1D380BC0-922B-4E7E-AA57-755CB67062C3}" type="presOf" srcId="{A437F24A-3D22-45CC-9A35-E7040C625C42}" destId="{11062340-FCC2-4908-B810-A724698D8093}" srcOrd="0" destOrd="0" presId="urn:microsoft.com/office/officeart/2005/8/layout/process1"/>
    <dgm:cxn modelId="{29ADD096-A59C-46D6-809E-555B8A9756D1}" type="presOf" srcId="{61CE3D1A-5407-471C-A0E0-279E9F2D122D}" destId="{BEFB7F55-C090-49B8-A7BC-66976D16E43A}" srcOrd="0" destOrd="0" presId="urn:microsoft.com/office/officeart/2005/8/layout/process1"/>
    <dgm:cxn modelId="{6D360859-5B1C-471F-AA54-CCE55ACD5884}" type="presOf" srcId="{54E3167E-616D-4D7C-B78A-88F557F8AA90}" destId="{AB024DAE-A481-4B94-9E08-C5DBE94276F2}" srcOrd="0" destOrd="0" presId="urn:microsoft.com/office/officeart/2005/8/layout/process1"/>
    <dgm:cxn modelId="{6DD0086A-9EF4-430B-9152-30B210C5F1BD}" type="presOf" srcId="{83B164C1-BE44-4CAD-8497-C49B8B654EAE}" destId="{B437FE61-013D-4E8C-A42E-74180514EAFA}" srcOrd="0" destOrd="0" presId="urn:microsoft.com/office/officeart/2005/8/layout/process1"/>
    <dgm:cxn modelId="{64049E2D-DA3D-417D-B9A9-FF6C9D411617}" srcId="{A3E1C26E-6073-4635-A7D6-06DA7AE6F422}" destId="{1C197899-A307-4CCA-9358-6DADF1CBC33C}" srcOrd="6" destOrd="0" parTransId="{716A0A96-62FA-4C6C-A43C-67EA0FDEFB3A}" sibTransId="{BD9714AE-83A8-4EBB-9738-F990341A86A9}"/>
    <dgm:cxn modelId="{10A5E33A-9230-402F-967A-AC42491DC201}" type="presOf" srcId="{5A59B720-8675-43DE-BE13-9DD47CBAB6BC}" destId="{2A4E2116-6C88-4DE8-AF33-7371F566F94E}" srcOrd="1" destOrd="0" presId="urn:microsoft.com/office/officeart/2005/8/layout/process1"/>
    <dgm:cxn modelId="{E243893C-4DC0-4134-9F46-03DBD119320D}" type="presOf" srcId="{3CB77C92-1CF5-4E5F-969A-5AE21152510C}" destId="{5EDB36F0-CE20-4887-AE54-BBB329B67CC3}" srcOrd="1" destOrd="0" presId="urn:microsoft.com/office/officeart/2005/8/layout/process1"/>
    <dgm:cxn modelId="{1EA27958-1B1C-455A-A522-120AB7F0F94E}" type="presOf" srcId="{54E3167E-616D-4D7C-B78A-88F557F8AA90}" destId="{20F2813D-1ECE-4BF9-A4DF-F39B7713CA90}" srcOrd="1" destOrd="0" presId="urn:microsoft.com/office/officeart/2005/8/layout/process1"/>
    <dgm:cxn modelId="{7DC87A83-70CD-4EAB-B6D4-D8508E803E08}" type="presOf" srcId="{5A59B720-8675-43DE-BE13-9DD47CBAB6BC}" destId="{0C157374-289E-413A-B3DE-8CE394AD0409}" srcOrd="0" destOrd="0" presId="urn:microsoft.com/office/officeart/2005/8/layout/process1"/>
    <dgm:cxn modelId="{003B94BD-E415-4DED-A884-3A0336604D6B}" srcId="{A3E1C26E-6073-4635-A7D6-06DA7AE6F422}" destId="{4B388F6C-6324-4A15-89E8-3655A46DA28C}" srcOrd="5" destOrd="0" parTransId="{0F890390-FF73-4E32-932D-4BA4BFA38626}" sibTransId="{5A59B720-8675-43DE-BE13-9DD47CBAB6BC}"/>
    <dgm:cxn modelId="{B3BD9CEC-C1A9-4630-9301-8FB4FE8E438A}" srcId="{A3E1C26E-6073-4635-A7D6-06DA7AE6F422}" destId="{83B164C1-BE44-4CAD-8497-C49B8B654EAE}" srcOrd="2" destOrd="0" parTransId="{D6DD2ADF-0D4A-4836-8425-B76DAE38E665}" sibTransId="{B8C14E94-D9E1-4276-9B88-0E32B61EB851}"/>
    <dgm:cxn modelId="{3710FA5A-9DBD-4FD7-A9C6-F74690E3774F}" type="presOf" srcId="{B8C14E94-D9E1-4276-9B88-0E32B61EB851}" destId="{87DAFB63-8B03-48AE-BA60-97F3C0A41BD6}" srcOrd="0" destOrd="0" presId="urn:microsoft.com/office/officeart/2005/8/layout/process1"/>
    <dgm:cxn modelId="{1D93EE71-E210-4CFF-9A05-4BB80B55BDBC}" type="presOf" srcId="{B8C14E94-D9E1-4276-9B88-0E32B61EB851}" destId="{3F2E4669-BE75-4B3A-B453-F8124AD52F61}" srcOrd="1" destOrd="0" presId="urn:microsoft.com/office/officeart/2005/8/layout/process1"/>
    <dgm:cxn modelId="{35A80390-6A66-4B98-8510-EDE82C877C7C}" type="presOf" srcId="{B11363EE-A702-4902-8F7E-E386F10B5533}" destId="{07AA7B0E-0B57-45C0-971C-DA9EE9DFD528}" srcOrd="0" destOrd="0" presId="urn:microsoft.com/office/officeart/2005/8/layout/process1"/>
    <dgm:cxn modelId="{7C3D542B-265B-4C6C-9779-0CA874C92989}" type="presOf" srcId="{5F08DA45-B497-40AE-A27D-FF339BC785E9}" destId="{5EAC21B3-6956-4489-B931-1F770E7BCBF6}" srcOrd="1" destOrd="0" presId="urn:microsoft.com/office/officeart/2005/8/layout/process1"/>
    <dgm:cxn modelId="{2D9CA06C-6D79-451B-BB30-4D8534A6ED6A}" type="presOf" srcId="{A3E1C26E-6073-4635-A7D6-06DA7AE6F422}" destId="{0E594A79-1D4B-44D9-80FD-B7CA16061617}" srcOrd="0" destOrd="0" presId="urn:microsoft.com/office/officeart/2005/8/layout/process1"/>
    <dgm:cxn modelId="{6F85889F-B5CD-49C3-940C-AEBB9D00736E}" srcId="{A3E1C26E-6073-4635-A7D6-06DA7AE6F422}" destId="{3FC00F72-47C5-48DF-8163-0FBE3E6BCECC}" srcOrd="4" destOrd="0" parTransId="{C5ECE365-74E4-4A54-9080-E5558053ADF1}" sibTransId="{3CB77C92-1CF5-4E5F-969A-5AE21152510C}"/>
    <dgm:cxn modelId="{CDF82294-5A16-4459-A4B5-BE5B871750D2}" srcId="{A3E1C26E-6073-4635-A7D6-06DA7AE6F422}" destId="{B11363EE-A702-4902-8F7E-E386F10B5533}" srcOrd="1" destOrd="0" parTransId="{FCF43E7A-370F-4A20-B74B-EC31D70E30DC}" sibTransId="{5F08DA45-B497-40AE-A27D-FF339BC785E9}"/>
    <dgm:cxn modelId="{5439D223-7235-42A6-B7BE-5C4484BF6A3D}" type="presOf" srcId="{1C197899-A307-4CCA-9358-6DADF1CBC33C}" destId="{B428AE07-3767-4539-A243-4EA7285FEC07}" srcOrd="0" destOrd="0" presId="urn:microsoft.com/office/officeart/2005/8/layout/process1"/>
    <dgm:cxn modelId="{C2CEA25C-FF88-456F-8C1D-AF0B69AB6157}" type="presOf" srcId="{5F08DA45-B497-40AE-A27D-FF339BC785E9}" destId="{41BADA86-5A1D-44C5-B43B-A674ECA5542F}" srcOrd="0" destOrd="0" presId="urn:microsoft.com/office/officeart/2005/8/layout/process1"/>
    <dgm:cxn modelId="{35ED6FD2-68ED-4F23-8FE9-6AD4A0827E28}" type="presOf" srcId="{C28D2D9F-A7D5-4D37-B582-10C395DA13A7}" destId="{E665770E-90B8-4D31-ADA1-AB2105793D8A}" srcOrd="0" destOrd="0" presId="urn:microsoft.com/office/officeart/2005/8/layout/process1"/>
    <dgm:cxn modelId="{CC6A8188-9F2D-411E-AD78-BB86410E2632}" type="presOf" srcId="{4B388F6C-6324-4A15-89E8-3655A46DA28C}" destId="{CC53BE54-9D91-4219-8657-658076FC6EB5}" srcOrd="0" destOrd="0" presId="urn:microsoft.com/office/officeart/2005/8/layout/process1"/>
    <dgm:cxn modelId="{B689B60A-3103-45F3-A24E-31972DF3C439}" type="presParOf" srcId="{0E594A79-1D4B-44D9-80FD-B7CA16061617}" destId="{E665770E-90B8-4D31-ADA1-AB2105793D8A}" srcOrd="0" destOrd="0" presId="urn:microsoft.com/office/officeart/2005/8/layout/process1"/>
    <dgm:cxn modelId="{198B4BF7-39AD-4F0A-A0E7-F724ABC1CFD3}" type="presParOf" srcId="{0E594A79-1D4B-44D9-80FD-B7CA16061617}" destId="{AB024DAE-A481-4B94-9E08-C5DBE94276F2}" srcOrd="1" destOrd="0" presId="urn:microsoft.com/office/officeart/2005/8/layout/process1"/>
    <dgm:cxn modelId="{527F4B96-196A-47E0-9C3B-1BB20D7D1E61}" type="presParOf" srcId="{AB024DAE-A481-4B94-9E08-C5DBE94276F2}" destId="{20F2813D-1ECE-4BF9-A4DF-F39B7713CA90}" srcOrd="0" destOrd="0" presId="urn:microsoft.com/office/officeart/2005/8/layout/process1"/>
    <dgm:cxn modelId="{CCDF9FE3-86D8-4DDC-AF6D-2780871F66A1}" type="presParOf" srcId="{0E594A79-1D4B-44D9-80FD-B7CA16061617}" destId="{07AA7B0E-0B57-45C0-971C-DA9EE9DFD528}" srcOrd="2" destOrd="0" presId="urn:microsoft.com/office/officeart/2005/8/layout/process1"/>
    <dgm:cxn modelId="{6AB6F6C2-5762-4007-AAF4-22581BDEFD76}" type="presParOf" srcId="{0E594A79-1D4B-44D9-80FD-B7CA16061617}" destId="{41BADA86-5A1D-44C5-B43B-A674ECA5542F}" srcOrd="3" destOrd="0" presId="urn:microsoft.com/office/officeart/2005/8/layout/process1"/>
    <dgm:cxn modelId="{E0F7C2A8-250B-4916-ABD0-D964A484D970}" type="presParOf" srcId="{41BADA86-5A1D-44C5-B43B-A674ECA5542F}" destId="{5EAC21B3-6956-4489-B931-1F770E7BCBF6}" srcOrd="0" destOrd="0" presId="urn:microsoft.com/office/officeart/2005/8/layout/process1"/>
    <dgm:cxn modelId="{F2BE6625-B559-4F92-994F-3818EDE15D5F}" type="presParOf" srcId="{0E594A79-1D4B-44D9-80FD-B7CA16061617}" destId="{B437FE61-013D-4E8C-A42E-74180514EAFA}" srcOrd="4" destOrd="0" presId="urn:microsoft.com/office/officeart/2005/8/layout/process1"/>
    <dgm:cxn modelId="{459840CE-BD4E-46EF-A58E-FBAE663A7405}" type="presParOf" srcId="{0E594A79-1D4B-44D9-80FD-B7CA16061617}" destId="{87DAFB63-8B03-48AE-BA60-97F3C0A41BD6}" srcOrd="5" destOrd="0" presId="urn:microsoft.com/office/officeart/2005/8/layout/process1"/>
    <dgm:cxn modelId="{8D0591D4-52DA-45EE-813E-75A6BAE3B087}" type="presParOf" srcId="{87DAFB63-8B03-48AE-BA60-97F3C0A41BD6}" destId="{3F2E4669-BE75-4B3A-B453-F8124AD52F61}" srcOrd="0" destOrd="0" presId="urn:microsoft.com/office/officeart/2005/8/layout/process1"/>
    <dgm:cxn modelId="{4A35963C-6469-478B-918D-FFB862FD6489}" type="presParOf" srcId="{0E594A79-1D4B-44D9-80FD-B7CA16061617}" destId="{11062340-FCC2-4908-B810-A724698D8093}" srcOrd="6" destOrd="0" presId="urn:microsoft.com/office/officeart/2005/8/layout/process1"/>
    <dgm:cxn modelId="{F15795E0-F8D0-4687-AA8A-A0B02E143A33}" type="presParOf" srcId="{0E594A79-1D4B-44D9-80FD-B7CA16061617}" destId="{BEFB7F55-C090-49B8-A7BC-66976D16E43A}" srcOrd="7" destOrd="0" presId="urn:microsoft.com/office/officeart/2005/8/layout/process1"/>
    <dgm:cxn modelId="{200CD3B4-13F1-4279-A62E-405ABC1C9223}" type="presParOf" srcId="{BEFB7F55-C090-49B8-A7BC-66976D16E43A}" destId="{43F2E1AB-4F94-4841-B1D8-C2381E900EA9}" srcOrd="0" destOrd="0" presId="urn:microsoft.com/office/officeart/2005/8/layout/process1"/>
    <dgm:cxn modelId="{196A098D-2750-4065-8EE4-00FB7C0D8C84}" type="presParOf" srcId="{0E594A79-1D4B-44D9-80FD-B7CA16061617}" destId="{DB8CF79C-8514-40E0-9FDF-0826B7C65921}" srcOrd="8" destOrd="0" presId="urn:microsoft.com/office/officeart/2005/8/layout/process1"/>
    <dgm:cxn modelId="{E6321841-89AE-428A-98E1-E7E81E3C375A}" type="presParOf" srcId="{0E594A79-1D4B-44D9-80FD-B7CA16061617}" destId="{665C322B-D378-460D-8F33-5BD5D98E2A8C}" srcOrd="9" destOrd="0" presId="urn:microsoft.com/office/officeart/2005/8/layout/process1"/>
    <dgm:cxn modelId="{C57576FE-3855-4721-8F3D-E8146673E8E6}" type="presParOf" srcId="{665C322B-D378-460D-8F33-5BD5D98E2A8C}" destId="{5EDB36F0-CE20-4887-AE54-BBB329B67CC3}" srcOrd="0" destOrd="0" presId="urn:microsoft.com/office/officeart/2005/8/layout/process1"/>
    <dgm:cxn modelId="{E711F55B-7E43-4109-8C7A-1F800BAF0C0E}" type="presParOf" srcId="{0E594A79-1D4B-44D9-80FD-B7CA16061617}" destId="{CC53BE54-9D91-4219-8657-658076FC6EB5}" srcOrd="10" destOrd="0" presId="urn:microsoft.com/office/officeart/2005/8/layout/process1"/>
    <dgm:cxn modelId="{70598E93-C87E-4346-9712-4941AC650951}" type="presParOf" srcId="{0E594A79-1D4B-44D9-80FD-B7CA16061617}" destId="{0C157374-289E-413A-B3DE-8CE394AD0409}" srcOrd="11" destOrd="0" presId="urn:microsoft.com/office/officeart/2005/8/layout/process1"/>
    <dgm:cxn modelId="{574A0F1E-F6FE-401C-A2EA-2F4FA8B2C592}" type="presParOf" srcId="{0C157374-289E-413A-B3DE-8CE394AD0409}" destId="{2A4E2116-6C88-4DE8-AF33-7371F566F94E}" srcOrd="0" destOrd="0" presId="urn:microsoft.com/office/officeart/2005/8/layout/process1"/>
    <dgm:cxn modelId="{E239CAE0-33F8-4012-96B5-E03857A319A5}" type="presParOf" srcId="{0E594A79-1D4B-44D9-80FD-B7CA16061617}" destId="{B428AE07-3767-4539-A243-4EA7285FEC07}" srcOrd="12"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E1C26E-6073-4635-A7D6-06DA7AE6F422}" type="doc">
      <dgm:prSet loTypeId="urn:microsoft.com/office/officeart/2005/8/layout/process1" loCatId="process" qsTypeId="urn:microsoft.com/office/officeart/2005/8/quickstyle/simple1#4" qsCatId="simple" csTypeId="urn:microsoft.com/office/officeart/2005/8/colors/accent1_2#4" csCatId="accent1" phldr="1"/>
      <dgm:spPr/>
    </dgm:pt>
    <dgm:pt modelId="{C28D2D9F-A7D5-4D37-B582-10C395DA13A7}">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1</a:t>
          </a:r>
          <a:endParaRPr lang="en-CA" dirty="0"/>
        </a:p>
      </dgm:t>
    </dgm:pt>
    <dgm:pt modelId="{40B631E2-4AF5-4AEF-B955-BFE8FE79DD72}" type="parTrans" cxnId="{FF9C4A00-9FC9-4A0A-8B27-3F563D78ADC8}">
      <dgm:prSet/>
      <dgm:spPr/>
      <dgm:t>
        <a:bodyPr/>
        <a:lstStyle/>
        <a:p>
          <a:endParaRPr lang="en-CA"/>
        </a:p>
      </dgm:t>
    </dgm:pt>
    <dgm:pt modelId="{54E3167E-616D-4D7C-B78A-88F557F8AA90}" type="sibTrans" cxnId="{FF9C4A00-9FC9-4A0A-8B27-3F563D78ADC8}">
      <dgm:prSet>
        <dgm:style>
          <a:lnRef idx="1">
            <a:schemeClr val="accent5"/>
          </a:lnRef>
          <a:fillRef idx="2">
            <a:schemeClr val="accent5"/>
          </a:fillRef>
          <a:effectRef idx="1">
            <a:schemeClr val="accent5"/>
          </a:effectRef>
          <a:fontRef idx="minor">
            <a:schemeClr val="dk1"/>
          </a:fontRef>
        </dgm:style>
      </dgm:prSet>
      <dgm:spPr/>
      <dgm:t>
        <a:bodyPr/>
        <a:lstStyle/>
        <a:p>
          <a:endParaRPr lang="en-CA" dirty="0"/>
        </a:p>
      </dgm:t>
    </dgm:pt>
    <dgm:pt modelId="{B11363EE-A702-4902-8F7E-E386F10B5533}">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2</a:t>
          </a:r>
          <a:endParaRPr lang="en-CA" dirty="0"/>
        </a:p>
      </dgm:t>
    </dgm:pt>
    <dgm:pt modelId="{FCF43E7A-370F-4A20-B74B-EC31D70E30DC}" type="parTrans" cxnId="{CDF82294-5A16-4459-A4B5-BE5B871750D2}">
      <dgm:prSet/>
      <dgm:spPr/>
      <dgm:t>
        <a:bodyPr/>
        <a:lstStyle/>
        <a:p>
          <a:endParaRPr lang="en-CA"/>
        </a:p>
      </dgm:t>
    </dgm:pt>
    <dgm:pt modelId="{5F08DA45-B497-40AE-A27D-FF339BC785E9}" type="sibTrans" cxnId="{CDF82294-5A16-4459-A4B5-BE5B871750D2}">
      <dgm:prSet>
        <dgm:style>
          <a:lnRef idx="1">
            <a:schemeClr val="accent5"/>
          </a:lnRef>
          <a:fillRef idx="2">
            <a:schemeClr val="accent5"/>
          </a:fillRef>
          <a:effectRef idx="1">
            <a:schemeClr val="accent5"/>
          </a:effectRef>
          <a:fontRef idx="minor">
            <a:schemeClr val="dk1"/>
          </a:fontRef>
        </dgm:style>
      </dgm:prSet>
      <dgm:spPr/>
      <dgm:t>
        <a:bodyPr/>
        <a:lstStyle/>
        <a:p>
          <a:endParaRPr lang="en-CA" dirty="0"/>
        </a:p>
      </dgm:t>
    </dgm:pt>
    <dgm:pt modelId="{83B164C1-BE44-4CAD-8497-C49B8B654EAE}">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3</a:t>
          </a:r>
          <a:endParaRPr lang="en-CA" dirty="0"/>
        </a:p>
      </dgm:t>
    </dgm:pt>
    <dgm:pt modelId="{D6DD2ADF-0D4A-4836-8425-B76DAE38E665}" type="parTrans" cxnId="{B3BD9CEC-C1A9-4630-9301-8FB4FE8E438A}">
      <dgm:prSet/>
      <dgm:spPr/>
      <dgm:t>
        <a:bodyPr/>
        <a:lstStyle/>
        <a:p>
          <a:endParaRPr lang="en-CA"/>
        </a:p>
      </dgm:t>
    </dgm:pt>
    <dgm:pt modelId="{B8C14E94-D9E1-4276-9B88-0E32B61EB851}" type="sibTrans" cxnId="{B3BD9CEC-C1A9-4630-9301-8FB4FE8E438A}">
      <dgm:prSet>
        <dgm:style>
          <a:lnRef idx="0">
            <a:schemeClr val="accent1"/>
          </a:lnRef>
          <a:fillRef idx="3">
            <a:schemeClr val="accent1"/>
          </a:fillRef>
          <a:effectRef idx="3">
            <a:schemeClr val="accent1"/>
          </a:effectRef>
          <a:fontRef idx="minor">
            <a:schemeClr val="lt1"/>
          </a:fontRef>
        </dgm:style>
      </dgm:prSet>
      <dgm:spPr/>
      <dgm:t>
        <a:bodyPr/>
        <a:lstStyle/>
        <a:p>
          <a:endParaRPr lang="en-CA" dirty="0"/>
        </a:p>
      </dgm:t>
    </dgm:pt>
    <dgm:pt modelId="{A437F24A-3D22-45CC-9A35-E7040C625C42}">
      <dgm:prSet phldrT="[Text]">
        <dgm:style>
          <a:lnRef idx="0">
            <a:schemeClr val="accent2"/>
          </a:lnRef>
          <a:fillRef idx="3">
            <a:schemeClr val="accent2"/>
          </a:fillRef>
          <a:effectRef idx="3">
            <a:schemeClr val="accent2"/>
          </a:effectRef>
          <a:fontRef idx="minor">
            <a:schemeClr val="lt1"/>
          </a:fontRef>
        </dgm:style>
      </dgm:prSet>
      <dgm:spPr/>
      <dgm:t>
        <a:bodyPr/>
        <a:lstStyle/>
        <a:p>
          <a:r>
            <a:rPr lang="en-CA" dirty="0" smtClean="0"/>
            <a:t>4</a:t>
          </a:r>
          <a:endParaRPr lang="en-CA" dirty="0"/>
        </a:p>
      </dgm:t>
    </dgm:pt>
    <dgm:pt modelId="{A9110384-ED96-4819-BB1A-D971CFB4DB74}" type="parTrans" cxnId="{9E9B2F9D-6956-4D45-874E-A831221977EA}">
      <dgm:prSet/>
      <dgm:spPr/>
      <dgm:t>
        <a:bodyPr/>
        <a:lstStyle/>
        <a:p>
          <a:endParaRPr lang="en-US"/>
        </a:p>
      </dgm:t>
    </dgm:pt>
    <dgm:pt modelId="{61CE3D1A-5407-471C-A0E0-279E9F2D122D}" type="sibTrans" cxnId="{9E9B2F9D-6956-4D45-874E-A831221977EA}">
      <dgm:prSet>
        <dgm:style>
          <a:lnRef idx="1">
            <a:schemeClr val="accent5"/>
          </a:lnRef>
          <a:fillRef idx="2">
            <a:schemeClr val="accent5"/>
          </a:fillRef>
          <a:effectRef idx="1">
            <a:schemeClr val="accent5"/>
          </a:effectRef>
          <a:fontRef idx="minor">
            <a:schemeClr val="dk1"/>
          </a:fontRef>
        </dgm:style>
      </dgm:prSet>
      <dgm:spPr/>
      <dgm:t>
        <a:bodyPr/>
        <a:lstStyle/>
        <a:p>
          <a:endParaRPr lang="en-US" dirty="0"/>
        </a:p>
      </dgm:t>
    </dgm:pt>
    <dgm:pt modelId="{3FC00F72-47C5-48DF-8163-0FBE3E6BCECC}">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5</a:t>
          </a:r>
          <a:endParaRPr lang="en-CA" dirty="0"/>
        </a:p>
      </dgm:t>
    </dgm:pt>
    <dgm:pt modelId="{C5ECE365-74E4-4A54-9080-E5558053ADF1}" type="parTrans" cxnId="{6F85889F-B5CD-49C3-940C-AEBB9D00736E}">
      <dgm:prSet/>
      <dgm:spPr/>
      <dgm:t>
        <a:bodyPr/>
        <a:lstStyle/>
        <a:p>
          <a:endParaRPr lang="en-US"/>
        </a:p>
      </dgm:t>
    </dgm:pt>
    <dgm:pt modelId="{3CB77C92-1CF5-4E5F-969A-5AE21152510C}" type="sibTrans" cxnId="{6F85889F-B5CD-49C3-940C-AEBB9D00736E}">
      <dgm:prSet>
        <dgm:style>
          <a:lnRef idx="1">
            <a:schemeClr val="accent5"/>
          </a:lnRef>
          <a:fillRef idx="2">
            <a:schemeClr val="accent5"/>
          </a:fillRef>
          <a:effectRef idx="1">
            <a:schemeClr val="accent5"/>
          </a:effectRef>
          <a:fontRef idx="minor">
            <a:schemeClr val="dk1"/>
          </a:fontRef>
        </dgm:style>
      </dgm:prSet>
      <dgm:spPr/>
      <dgm:t>
        <a:bodyPr/>
        <a:lstStyle/>
        <a:p>
          <a:endParaRPr lang="en-US" dirty="0"/>
        </a:p>
      </dgm:t>
    </dgm:pt>
    <dgm:pt modelId="{4B388F6C-6324-4A15-89E8-3655A46DA28C}">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6</a:t>
          </a:r>
          <a:endParaRPr lang="en-CA" dirty="0"/>
        </a:p>
      </dgm:t>
    </dgm:pt>
    <dgm:pt modelId="{0F890390-FF73-4E32-932D-4BA4BFA38626}" type="parTrans" cxnId="{003B94BD-E415-4DED-A884-3A0336604D6B}">
      <dgm:prSet/>
      <dgm:spPr/>
      <dgm:t>
        <a:bodyPr/>
        <a:lstStyle/>
        <a:p>
          <a:endParaRPr lang="en-US"/>
        </a:p>
      </dgm:t>
    </dgm:pt>
    <dgm:pt modelId="{5A59B720-8675-43DE-BE13-9DD47CBAB6BC}" type="sibTrans" cxnId="{003B94BD-E415-4DED-A884-3A0336604D6B}">
      <dgm:prSet>
        <dgm:style>
          <a:lnRef idx="1">
            <a:schemeClr val="accent5"/>
          </a:lnRef>
          <a:fillRef idx="2">
            <a:schemeClr val="accent5"/>
          </a:fillRef>
          <a:effectRef idx="1">
            <a:schemeClr val="accent5"/>
          </a:effectRef>
          <a:fontRef idx="minor">
            <a:schemeClr val="dk1"/>
          </a:fontRef>
        </dgm:style>
      </dgm:prSet>
      <dgm:spPr/>
      <dgm:t>
        <a:bodyPr/>
        <a:lstStyle/>
        <a:p>
          <a:endParaRPr lang="en-US" dirty="0"/>
        </a:p>
      </dgm:t>
    </dgm:pt>
    <dgm:pt modelId="{1C197899-A307-4CCA-9358-6DADF1CBC33C}">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7</a:t>
          </a:r>
          <a:endParaRPr lang="en-CA" dirty="0"/>
        </a:p>
      </dgm:t>
    </dgm:pt>
    <dgm:pt modelId="{716A0A96-62FA-4C6C-A43C-67EA0FDEFB3A}" type="parTrans" cxnId="{64049E2D-DA3D-417D-B9A9-FF6C9D411617}">
      <dgm:prSet/>
      <dgm:spPr/>
      <dgm:t>
        <a:bodyPr/>
        <a:lstStyle/>
        <a:p>
          <a:endParaRPr lang="en-US"/>
        </a:p>
      </dgm:t>
    </dgm:pt>
    <dgm:pt modelId="{BD9714AE-83A8-4EBB-9738-F990341A86A9}" type="sibTrans" cxnId="{64049E2D-DA3D-417D-B9A9-FF6C9D411617}">
      <dgm:prSet/>
      <dgm:spPr/>
      <dgm:t>
        <a:bodyPr/>
        <a:lstStyle/>
        <a:p>
          <a:endParaRPr lang="en-US"/>
        </a:p>
      </dgm:t>
    </dgm:pt>
    <dgm:pt modelId="{0E594A79-1D4B-44D9-80FD-B7CA16061617}" type="pres">
      <dgm:prSet presAssocID="{A3E1C26E-6073-4635-A7D6-06DA7AE6F422}" presName="Name0" presStyleCnt="0">
        <dgm:presLayoutVars>
          <dgm:dir/>
          <dgm:resizeHandles val="exact"/>
        </dgm:presLayoutVars>
      </dgm:prSet>
      <dgm:spPr/>
    </dgm:pt>
    <dgm:pt modelId="{E665770E-90B8-4D31-ADA1-AB2105793D8A}" type="pres">
      <dgm:prSet presAssocID="{C28D2D9F-A7D5-4D37-B582-10C395DA13A7}" presName="node" presStyleLbl="node1" presStyleIdx="0" presStyleCnt="7">
        <dgm:presLayoutVars>
          <dgm:bulletEnabled val="1"/>
        </dgm:presLayoutVars>
      </dgm:prSet>
      <dgm:spPr/>
      <dgm:t>
        <a:bodyPr/>
        <a:lstStyle/>
        <a:p>
          <a:endParaRPr lang="en-CA"/>
        </a:p>
      </dgm:t>
    </dgm:pt>
    <dgm:pt modelId="{AB024DAE-A481-4B94-9E08-C5DBE94276F2}" type="pres">
      <dgm:prSet presAssocID="{54E3167E-616D-4D7C-B78A-88F557F8AA90}" presName="sibTrans" presStyleLbl="sibTrans2D1" presStyleIdx="0" presStyleCnt="6"/>
      <dgm:spPr/>
      <dgm:t>
        <a:bodyPr/>
        <a:lstStyle/>
        <a:p>
          <a:endParaRPr lang="en-CA"/>
        </a:p>
      </dgm:t>
    </dgm:pt>
    <dgm:pt modelId="{20F2813D-1ECE-4BF9-A4DF-F39B7713CA90}" type="pres">
      <dgm:prSet presAssocID="{54E3167E-616D-4D7C-B78A-88F557F8AA90}" presName="connectorText" presStyleLbl="sibTrans2D1" presStyleIdx="0" presStyleCnt="6"/>
      <dgm:spPr/>
      <dgm:t>
        <a:bodyPr/>
        <a:lstStyle/>
        <a:p>
          <a:endParaRPr lang="en-CA"/>
        </a:p>
      </dgm:t>
    </dgm:pt>
    <dgm:pt modelId="{07AA7B0E-0B57-45C0-971C-DA9EE9DFD528}" type="pres">
      <dgm:prSet presAssocID="{B11363EE-A702-4902-8F7E-E386F10B5533}" presName="node" presStyleLbl="node1" presStyleIdx="1" presStyleCnt="7">
        <dgm:presLayoutVars>
          <dgm:bulletEnabled val="1"/>
        </dgm:presLayoutVars>
      </dgm:prSet>
      <dgm:spPr/>
      <dgm:t>
        <a:bodyPr/>
        <a:lstStyle/>
        <a:p>
          <a:endParaRPr lang="en-CA"/>
        </a:p>
      </dgm:t>
    </dgm:pt>
    <dgm:pt modelId="{41BADA86-5A1D-44C5-B43B-A674ECA5542F}" type="pres">
      <dgm:prSet presAssocID="{5F08DA45-B497-40AE-A27D-FF339BC785E9}" presName="sibTrans" presStyleLbl="sibTrans2D1" presStyleIdx="1" presStyleCnt="6"/>
      <dgm:spPr/>
      <dgm:t>
        <a:bodyPr/>
        <a:lstStyle/>
        <a:p>
          <a:endParaRPr lang="en-CA"/>
        </a:p>
      </dgm:t>
    </dgm:pt>
    <dgm:pt modelId="{5EAC21B3-6956-4489-B931-1F770E7BCBF6}" type="pres">
      <dgm:prSet presAssocID="{5F08DA45-B497-40AE-A27D-FF339BC785E9}" presName="connectorText" presStyleLbl="sibTrans2D1" presStyleIdx="1" presStyleCnt="6"/>
      <dgm:spPr/>
      <dgm:t>
        <a:bodyPr/>
        <a:lstStyle/>
        <a:p>
          <a:endParaRPr lang="en-CA"/>
        </a:p>
      </dgm:t>
    </dgm:pt>
    <dgm:pt modelId="{B437FE61-013D-4E8C-A42E-74180514EAFA}" type="pres">
      <dgm:prSet presAssocID="{83B164C1-BE44-4CAD-8497-C49B8B654EAE}" presName="node" presStyleLbl="node1" presStyleIdx="2" presStyleCnt="7">
        <dgm:presLayoutVars>
          <dgm:bulletEnabled val="1"/>
        </dgm:presLayoutVars>
      </dgm:prSet>
      <dgm:spPr/>
      <dgm:t>
        <a:bodyPr/>
        <a:lstStyle/>
        <a:p>
          <a:endParaRPr lang="en-CA"/>
        </a:p>
      </dgm:t>
    </dgm:pt>
    <dgm:pt modelId="{87DAFB63-8B03-48AE-BA60-97F3C0A41BD6}" type="pres">
      <dgm:prSet presAssocID="{B8C14E94-D9E1-4276-9B88-0E32B61EB851}" presName="sibTrans" presStyleLbl="sibTrans2D1" presStyleIdx="2" presStyleCnt="6"/>
      <dgm:spPr/>
      <dgm:t>
        <a:bodyPr/>
        <a:lstStyle/>
        <a:p>
          <a:endParaRPr lang="en-US"/>
        </a:p>
      </dgm:t>
    </dgm:pt>
    <dgm:pt modelId="{3F2E4669-BE75-4B3A-B453-F8124AD52F61}" type="pres">
      <dgm:prSet presAssocID="{B8C14E94-D9E1-4276-9B88-0E32B61EB851}" presName="connectorText" presStyleLbl="sibTrans2D1" presStyleIdx="2" presStyleCnt="6"/>
      <dgm:spPr/>
      <dgm:t>
        <a:bodyPr/>
        <a:lstStyle/>
        <a:p>
          <a:endParaRPr lang="en-US"/>
        </a:p>
      </dgm:t>
    </dgm:pt>
    <dgm:pt modelId="{11062340-FCC2-4908-B810-A724698D8093}" type="pres">
      <dgm:prSet presAssocID="{A437F24A-3D22-45CC-9A35-E7040C625C42}" presName="node" presStyleLbl="node1" presStyleIdx="3" presStyleCnt="7">
        <dgm:presLayoutVars>
          <dgm:bulletEnabled val="1"/>
        </dgm:presLayoutVars>
      </dgm:prSet>
      <dgm:spPr/>
      <dgm:t>
        <a:bodyPr/>
        <a:lstStyle/>
        <a:p>
          <a:endParaRPr lang="en-US"/>
        </a:p>
      </dgm:t>
    </dgm:pt>
    <dgm:pt modelId="{BEFB7F55-C090-49B8-A7BC-66976D16E43A}" type="pres">
      <dgm:prSet presAssocID="{61CE3D1A-5407-471C-A0E0-279E9F2D122D}" presName="sibTrans" presStyleLbl="sibTrans2D1" presStyleIdx="3" presStyleCnt="6"/>
      <dgm:spPr/>
      <dgm:t>
        <a:bodyPr/>
        <a:lstStyle/>
        <a:p>
          <a:endParaRPr lang="en-US"/>
        </a:p>
      </dgm:t>
    </dgm:pt>
    <dgm:pt modelId="{43F2E1AB-4F94-4841-B1D8-C2381E900EA9}" type="pres">
      <dgm:prSet presAssocID="{61CE3D1A-5407-471C-A0E0-279E9F2D122D}" presName="connectorText" presStyleLbl="sibTrans2D1" presStyleIdx="3" presStyleCnt="6"/>
      <dgm:spPr/>
      <dgm:t>
        <a:bodyPr/>
        <a:lstStyle/>
        <a:p>
          <a:endParaRPr lang="en-US"/>
        </a:p>
      </dgm:t>
    </dgm:pt>
    <dgm:pt modelId="{DB8CF79C-8514-40E0-9FDF-0826B7C65921}" type="pres">
      <dgm:prSet presAssocID="{3FC00F72-47C5-48DF-8163-0FBE3E6BCECC}" presName="node" presStyleLbl="node1" presStyleIdx="4" presStyleCnt="7">
        <dgm:presLayoutVars>
          <dgm:bulletEnabled val="1"/>
        </dgm:presLayoutVars>
      </dgm:prSet>
      <dgm:spPr/>
      <dgm:t>
        <a:bodyPr/>
        <a:lstStyle/>
        <a:p>
          <a:endParaRPr lang="en-US"/>
        </a:p>
      </dgm:t>
    </dgm:pt>
    <dgm:pt modelId="{665C322B-D378-460D-8F33-5BD5D98E2A8C}" type="pres">
      <dgm:prSet presAssocID="{3CB77C92-1CF5-4E5F-969A-5AE21152510C}" presName="sibTrans" presStyleLbl="sibTrans2D1" presStyleIdx="4" presStyleCnt="6"/>
      <dgm:spPr/>
      <dgm:t>
        <a:bodyPr/>
        <a:lstStyle/>
        <a:p>
          <a:endParaRPr lang="en-US"/>
        </a:p>
      </dgm:t>
    </dgm:pt>
    <dgm:pt modelId="{5EDB36F0-CE20-4887-AE54-BBB329B67CC3}" type="pres">
      <dgm:prSet presAssocID="{3CB77C92-1CF5-4E5F-969A-5AE21152510C}" presName="connectorText" presStyleLbl="sibTrans2D1" presStyleIdx="4" presStyleCnt="6"/>
      <dgm:spPr/>
      <dgm:t>
        <a:bodyPr/>
        <a:lstStyle/>
        <a:p>
          <a:endParaRPr lang="en-US"/>
        </a:p>
      </dgm:t>
    </dgm:pt>
    <dgm:pt modelId="{CC53BE54-9D91-4219-8657-658076FC6EB5}" type="pres">
      <dgm:prSet presAssocID="{4B388F6C-6324-4A15-89E8-3655A46DA28C}" presName="node" presStyleLbl="node1" presStyleIdx="5" presStyleCnt="7">
        <dgm:presLayoutVars>
          <dgm:bulletEnabled val="1"/>
        </dgm:presLayoutVars>
      </dgm:prSet>
      <dgm:spPr/>
      <dgm:t>
        <a:bodyPr/>
        <a:lstStyle/>
        <a:p>
          <a:endParaRPr lang="en-US"/>
        </a:p>
      </dgm:t>
    </dgm:pt>
    <dgm:pt modelId="{0C157374-289E-413A-B3DE-8CE394AD0409}" type="pres">
      <dgm:prSet presAssocID="{5A59B720-8675-43DE-BE13-9DD47CBAB6BC}" presName="sibTrans" presStyleLbl="sibTrans2D1" presStyleIdx="5" presStyleCnt="6"/>
      <dgm:spPr/>
      <dgm:t>
        <a:bodyPr/>
        <a:lstStyle/>
        <a:p>
          <a:endParaRPr lang="en-US"/>
        </a:p>
      </dgm:t>
    </dgm:pt>
    <dgm:pt modelId="{2A4E2116-6C88-4DE8-AF33-7371F566F94E}" type="pres">
      <dgm:prSet presAssocID="{5A59B720-8675-43DE-BE13-9DD47CBAB6BC}" presName="connectorText" presStyleLbl="sibTrans2D1" presStyleIdx="5" presStyleCnt="6"/>
      <dgm:spPr/>
      <dgm:t>
        <a:bodyPr/>
        <a:lstStyle/>
        <a:p>
          <a:endParaRPr lang="en-US"/>
        </a:p>
      </dgm:t>
    </dgm:pt>
    <dgm:pt modelId="{B428AE07-3767-4539-A243-4EA7285FEC07}" type="pres">
      <dgm:prSet presAssocID="{1C197899-A307-4CCA-9358-6DADF1CBC33C}" presName="node" presStyleLbl="node1" presStyleIdx="6" presStyleCnt="7">
        <dgm:presLayoutVars>
          <dgm:bulletEnabled val="1"/>
        </dgm:presLayoutVars>
      </dgm:prSet>
      <dgm:spPr/>
      <dgm:t>
        <a:bodyPr/>
        <a:lstStyle/>
        <a:p>
          <a:endParaRPr lang="en-US"/>
        </a:p>
      </dgm:t>
    </dgm:pt>
  </dgm:ptLst>
  <dgm:cxnLst>
    <dgm:cxn modelId="{9E9B2F9D-6956-4D45-874E-A831221977EA}" srcId="{A3E1C26E-6073-4635-A7D6-06DA7AE6F422}" destId="{A437F24A-3D22-45CC-9A35-E7040C625C42}" srcOrd="3" destOrd="0" parTransId="{A9110384-ED96-4819-BB1A-D971CFB4DB74}" sibTransId="{61CE3D1A-5407-471C-A0E0-279E9F2D122D}"/>
    <dgm:cxn modelId="{73B08EAE-4E56-4B28-A263-008C1B205A25}" type="presOf" srcId="{54E3167E-616D-4D7C-B78A-88F557F8AA90}" destId="{20F2813D-1ECE-4BF9-A4DF-F39B7713CA90}" srcOrd="1" destOrd="0" presId="urn:microsoft.com/office/officeart/2005/8/layout/process1"/>
    <dgm:cxn modelId="{FF9C4A00-9FC9-4A0A-8B27-3F563D78ADC8}" srcId="{A3E1C26E-6073-4635-A7D6-06DA7AE6F422}" destId="{C28D2D9F-A7D5-4D37-B582-10C395DA13A7}" srcOrd="0" destOrd="0" parTransId="{40B631E2-4AF5-4AEF-B955-BFE8FE79DD72}" sibTransId="{54E3167E-616D-4D7C-B78A-88F557F8AA90}"/>
    <dgm:cxn modelId="{40914F5B-ED86-47A8-9767-D0916F9D35BC}" type="presOf" srcId="{5A59B720-8675-43DE-BE13-9DD47CBAB6BC}" destId="{0C157374-289E-413A-B3DE-8CE394AD0409}" srcOrd="0" destOrd="0" presId="urn:microsoft.com/office/officeart/2005/8/layout/process1"/>
    <dgm:cxn modelId="{02BE0E3E-8226-46AF-BBA1-C085508D8DEA}" type="presOf" srcId="{5A59B720-8675-43DE-BE13-9DD47CBAB6BC}" destId="{2A4E2116-6C88-4DE8-AF33-7371F566F94E}" srcOrd="1" destOrd="0" presId="urn:microsoft.com/office/officeart/2005/8/layout/process1"/>
    <dgm:cxn modelId="{191BE68E-C1F3-48B7-9B8C-88B5C077FA4C}" type="presOf" srcId="{C28D2D9F-A7D5-4D37-B582-10C395DA13A7}" destId="{E665770E-90B8-4D31-ADA1-AB2105793D8A}" srcOrd="0" destOrd="0" presId="urn:microsoft.com/office/officeart/2005/8/layout/process1"/>
    <dgm:cxn modelId="{FCAB6F46-B083-405D-8B84-31098015732F}" type="presOf" srcId="{61CE3D1A-5407-471C-A0E0-279E9F2D122D}" destId="{BEFB7F55-C090-49B8-A7BC-66976D16E43A}" srcOrd="0" destOrd="0" presId="urn:microsoft.com/office/officeart/2005/8/layout/process1"/>
    <dgm:cxn modelId="{4142D4D4-2CC9-4BF6-819D-F907A45C96F9}" type="presOf" srcId="{A3E1C26E-6073-4635-A7D6-06DA7AE6F422}" destId="{0E594A79-1D4B-44D9-80FD-B7CA16061617}" srcOrd="0" destOrd="0" presId="urn:microsoft.com/office/officeart/2005/8/layout/process1"/>
    <dgm:cxn modelId="{94247839-8FC2-4709-BF78-9269492D9759}" type="presOf" srcId="{B8C14E94-D9E1-4276-9B88-0E32B61EB851}" destId="{3F2E4669-BE75-4B3A-B453-F8124AD52F61}" srcOrd="1" destOrd="0" presId="urn:microsoft.com/office/officeart/2005/8/layout/process1"/>
    <dgm:cxn modelId="{0F76EF0E-86E3-4D53-9BEE-38FD73ED49E0}" type="presOf" srcId="{A437F24A-3D22-45CC-9A35-E7040C625C42}" destId="{11062340-FCC2-4908-B810-A724698D8093}" srcOrd="0" destOrd="0" presId="urn:microsoft.com/office/officeart/2005/8/layout/process1"/>
    <dgm:cxn modelId="{972C315A-4455-4A28-A52F-D77C7B10609E}" type="presOf" srcId="{4B388F6C-6324-4A15-89E8-3655A46DA28C}" destId="{CC53BE54-9D91-4219-8657-658076FC6EB5}" srcOrd="0" destOrd="0" presId="urn:microsoft.com/office/officeart/2005/8/layout/process1"/>
    <dgm:cxn modelId="{64049E2D-DA3D-417D-B9A9-FF6C9D411617}" srcId="{A3E1C26E-6073-4635-A7D6-06DA7AE6F422}" destId="{1C197899-A307-4CCA-9358-6DADF1CBC33C}" srcOrd="6" destOrd="0" parTransId="{716A0A96-62FA-4C6C-A43C-67EA0FDEFB3A}" sibTransId="{BD9714AE-83A8-4EBB-9738-F990341A86A9}"/>
    <dgm:cxn modelId="{02117612-D80B-401B-986D-4E8408FE28F1}" type="presOf" srcId="{3CB77C92-1CF5-4E5F-969A-5AE21152510C}" destId="{665C322B-D378-460D-8F33-5BD5D98E2A8C}" srcOrd="0" destOrd="0" presId="urn:microsoft.com/office/officeart/2005/8/layout/process1"/>
    <dgm:cxn modelId="{71E38491-59C4-4A61-B177-72241A06C42E}" type="presOf" srcId="{B11363EE-A702-4902-8F7E-E386F10B5533}" destId="{07AA7B0E-0B57-45C0-971C-DA9EE9DFD528}" srcOrd="0" destOrd="0" presId="urn:microsoft.com/office/officeart/2005/8/layout/process1"/>
    <dgm:cxn modelId="{2BE2C81D-9076-4265-B326-8D21BD97D81B}" type="presOf" srcId="{3FC00F72-47C5-48DF-8163-0FBE3E6BCECC}" destId="{DB8CF79C-8514-40E0-9FDF-0826B7C65921}" srcOrd="0" destOrd="0" presId="urn:microsoft.com/office/officeart/2005/8/layout/process1"/>
    <dgm:cxn modelId="{003B94BD-E415-4DED-A884-3A0336604D6B}" srcId="{A3E1C26E-6073-4635-A7D6-06DA7AE6F422}" destId="{4B388F6C-6324-4A15-89E8-3655A46DA28C}" srcOrd="5" destOrd="0" parTransId="{0F890390-FF73-4E32-932D-4BA4BFA38626}" sibTransId="{5A59B720-8675-43DE-BE13-9DD47CBAB6BC}"/>
    <dgm:cxn modelId="{4EFA0509-28FC-42A0-9264-68DB73D096F5}" type="presOf" srcId="{3CB77C92-1CF5-4E5F-969A-5AE21152510C}" destId="{5EDB36F0-CE20-4887-AE54-BBB329B67CC3}" srcOrd="1" destOrd="0" presId="urn:microsoft.com/office/officeart/2005/8/layout/process1"/>
    <dgm:cxn modelId="{B3BD9CEC-C1A9-4630-9301-8FB4FE8E438A}" srcId="{A3E1C26E-6073-4635-A7D6-06DA7AE6F422}" destId="{83B164C1-BE44-4CAD-8497-C49B8B654EAE}" srcOrd="2" destOrd="0" parTransId="{D6DD2ADF-0D4A-4836-8425-B76DAE38E665}" sibTransId="{B8C14E94-D9E1-4276-9B88-0E32B61EB851}"/>
    <dgm:cxn modelId="{C36D9779-3F9A-4240-9AB3-95D59EC6BF24}" type="presOf" srcId="{1C197899-A307-4CCA-9358-6DADF1CBC33C}" destId="{B428AE07-3767-4539-A243-4EA7285FEC07}" srcOrd="0" destOrd="0" presId="urn:microsoft.com/office/officeart/2005/8/layout/process1"/>
    <dgm:cxn modelId="{6F85889F-B5CD-49C3-940C-AEBB9D00736E}" srcId="{A3E1C26E-6073-4635-A7D6-06DA7AE6F422}" destId="{3FC00F72-47C5-48DF-8163-0FBE3E6BCECC}" srcOrd="4" destOrd="0" parTransId="{C5ECE365-74E4-4A54-9080-E5558053ADF1}" sibTransId="{3CB77C92-1CF5-4E5F-969A-5AE21152510C}"/>
    <dgm:cxn modelId="{1795B799-6E48-4A9D-9910-E9B152F0681A}" type="presOf" srcId="{5F08DA45-B497-40AE-A27D-FF339BC785E9}" destId="{41BADA86-5A1D-44C5-B43B-A674ECA5542F}" srcOrd="0" destOrd="0" presId="urn:microsoft.com/office/officeart/2005/8/layout/process1"/>
    <dgm:cxn modelId="{505C74F0-7E30-4A25-A175-0E526C3022F9}" type="presOf" srcId="{5F08DA45-B497-40AE-A27D-FF339BC785E9}" destId="{5EAC21B3-6956-4489-B931-1F770E7BCBF6}" srcOrd="1" destOrd="0" presId="urn:microsoft.com/office/officeart/2005/8/layout/process1"/>
    <dgm:cxn modelId="{CC471003-6CF4-4C9C-99C7-65136EBBF7B6}" type="presOf" srcId="{B8C14E94-D9E1-4276-9B88-0E32B61EB851}" destId="{87DAFB63-8B03-48AE-BA60-97F3C0A41BD6}" srcOrd="0" destOrd="0" presId="urn:microsoft.com/office/officeart/2005/8/layout/process1"/>
    <dgm:cxn modelId="{CDF82294-5A16-4459-A4B5-BE5B871750D2}" srcId="{A3E1C26E-6073-4635-A7D6-06DA7AE6F422}" destId="{B11363EE-A702-4902-8F7E-E386F10B5533}" srcOrd="1" destOrd="0" parTransId="{FCF43E7A-370F-4A20-B74B-EC31D70E30DC}" sibTransId="{5F08DA45-B497-40AE-A27D-FF339BC785E9}"/>
    <dgm:cxn modelId="{5FCCFA31-D35E-4A2A-BFA8-091C4486D41A}" type="presOf" srcId="{83B164C1-BE44-4CAD-8497-C49B8B654EAE}" destId="{B437FE61-013D-4E8C-A42E-74180514EAFA}" srcOrd="0" destOrd="0" presId="urn:microsoft.com/office/officeart/2005/8/layout/process1"/>
    <dgm:cxn modelId="{998C18F2-0C5F-4C1A-93E6-D57DE471D145}" type="presOf" srcId="{61CE3D1A-5407-471C-A0E0-279E9F2D122D}" destId="{43F2E1AB-4F94-4841-B1D8-C2381E900EA9}" srcOrd="1" destOrd="0" presId="urn:microsoft.com/office/officeart/2005/8/layout/process1"/>
    <dgm:cxn modelId="{AF672EAE-DD33-4F95-9686-20BC58F45139}" type="presOf" srcId="{54E3167E-616D-4D7C-B78A-88F557F8AA90}" destId="{AB024DAE-A481-4B94-9E08-C5DBE94276F2}" srcOrd="0" destOrd="0" presId="urn:microsoft.com/office/officeart/2005/8/layout/process1"/>
    <dgm:cxn modelId="{71644D48-2F7D-48F4-A5F0-0D2E9F16E0A0}" type="presParOf" srcId="{0E594A79-1D4B-44D9-80FD-B7CA16061617}" destId="{E665770E-90B8-4D31-ADA1-AB2105793D8A}" srcOrd="0" destOrd="0" presId="urn:microsoft.com/office/officeart/2005/8/layout/process1"/>
    <dgm:cxn modelId="{39A8B4C4-8305-443E-8BBF-A28DC2E2BCDB}" type="presParOf" srcId="{0E594A79-1D4B-44D9-80FD-B7CA16061617}" destId="{AB024DAE-A481-4B94-9E08-C5DBE94276F2}" srcOrd="1" destOrd="0" presId="urn:microsoft.com/office/officeart/2005/8/layout/process1"/>
    <dgm:cxn modelId="{41D1587A-CD73-4647-93A8-D79E530EEE84}" type="presParOf" srcId="{AB024DAE-A481-4B94-9E08-C5DBE94276F2}" destId="{20F2813D-1ECE-4BF9-A4DF-F39B7713CA90}" srcOrd="0" destOrd="0" presId="urn:microsoft.com/office/officeart/2005/8/layout/process1"/>
    <dgm:cxn modelId="{CB3D643D-EDB2-41F7-9DBA-FDC518E882EF}" type="presParOf" srcId="{0E594A79-1D4B-44D9-80FD-B7CA16061617}" destId="{07AA7B0E-0B57-45C0-971C-DA9EE9DFD528}" srcOrd="2" destOrd="0" presId="urn:microsoft.com/office/officeart/2005/8/layout/process1"/>
    <dgm:cxn modelId="{0AB24023-578F-44AD-A921-CAB8897E58FE}" type="presParOf" srcId="{0E594A79-1D4B-44D9-80FD-B7CA16061617}" destId="{41BADA86-5A1D-44C5-B43B-A674ECA5542F}" srcOrd="3" destOrd="0" presId="urn:microsoft.com/office/officeart/2005/8/layout/process1"/>
    <dgm:cxn modelId="{1741C1AF-1D75-4C30-BEBE-022936C0CA20}" type="presParOf" srcId="{41BADA86-5A1D-44C5-B43B-A674ECA5542F}" destId="{5EAC21B3-6956-4489-B931-1F770E7BCBF6}" srcOrd="0" destOrd="0" presId="urn:microsoft.com/office/officeart/2005/8/layout/process1"/>
    <dgm:cxn modelId="{5D6AF353-61A0-4AD3-BCE9-00A0DDB76A63}" type="presParOf" srcId="{0E594A79-1D4B-44D9-80FD-B7CA16061617}" destId="{B437FE61-013D-4E8C-A42E-74180514EAFA}" srcOrd="4" destOrd="0" presId="urn:microsoft.com/office/officeart/2005/8/layout/process1"/>
    <dgm:cxn modelId="{18464A1F-A3B9-47E7-BE8A-D5CE1731CE8C}" type="presParOf" srcId="{0E594A79-1D4B-44D9-80FD-B7CA16061617}" destId="{87DAFB63-8B03-48AE-BA60-97F3C0A41BD6}" srcOrd="5" destOrd="0" presId="urn:microsoft.com/office/officeart/2005/8/layout/process1"/>
    <dgm:cxn modelId="{09CAED7C-E25D-417C-98EB-D1DE7834337C}" type="presParOf" srcId="{87DAFB63-8B03-48AE-BA60-97F3C0A41BD6}" destId="{3F2E4669-BE75-4B3A-B453-F8124AD52F61}" srcOrd="0" destOrd="0" presId="urn:microsoft.com/office/officeart/2005/8/layout/process1"/>
    <dgm:cxn modelId="{AD1128D0-D551-448D-B823-71BED8CF1D3F}" type="presParOf" srcId="{0E594A79-1D4B-44D9-80FD-B7CA16061617}" destId="{11062340-FCC2-4908-B810-A724698D8093}" srcOrd="6" destOrd="0" presId="urn:microsoft.com/office/officeart/2005/8/layout/process1"/>
    <dgm:cxn modelId="{FDA6E99B-9582-4DA0-A0AF-AE468410E52B}" type="presParOf" srcId="{0E594A79-1D4B-44D9-80FD-B7CA16061617}" destId="{BEFB7F55-C090-49B8-A7BC-66976D16E43A}" srcOrd="7" destOrd="0" presId="urn:microsoft.com/office/officeart/2005/8/layout/process1"/>
    <dgm:cxn modelId="{05C8F500-B398-4427-A561-869000344B9F}" type="presParOf" srcId="{BEFB7F55-C090-49B8-A7BC-66976D16E43A}" destId="{43F2E1AB-4F94-4841-B1D8-C2381E900EA9}" srcOrd="0" destOrd="0" presId="urn:microsoft.com/office/officeart/2005/8/layout/process1"/>
    <dgm:cxn modelId="{56D40590-0C87-4F00-ABE9-D67905880312}" type="presParOf" srcId="{0E594A79-1D4B-44D9-80FD-B7CA16061617}" destId="{DB8CF79C-8514-40E0-9FDF-0826B7C65921}" srcOrd="8" destOrd="0" presId="urn:microsoft.com/office/officeart/2005/8/layout/process1"/>
    <dgm:cxn modelId="{0F09BD3D-A9C8-49C3-B805-32A0E3B6C78E}" type="presParOf" srcId="{0E594A79-1D4B-44D9-80FD-B7CA16061617}" destId="{665C322B-D378-460D-8F33-5BD5D98E2A8C}" srcOrd="9" destOrd="0" presId="urn:microsoft.com/office/officeart/2005/8/layout/process1"/>
    <dgm:cxn modelId="{35BA4750-EAC0-4AA0-8AFE-BA0D38E6F46E}" type="presParOf" srcId="{665C322B-D378-460D-8F33-5BD5D98E2A8C}" destId="{5EDB36F0-CE20-4887-AE54-BBB329B67CC3}" srcOrd="0" destOrd="0" presId="urn:microsoft.com/office/officeart/2005/8/layout/process1"/>
    <dgm:cxn modelId="{05AB1482-7F93-4018-A046-21D89471B366}" type="presParOf" srcId="{0E594A79-1D4B-44D9-80FD-B7CA16061617}" destId="{CC53BE54-9D91-4219-8657-658076FC6EB5}" srcOrd="10" destOrd="0" presId="urn:microsoft.com/office/officeart/2005/8/layout/process1"/>
    <dgm:cxn modelId="{50228FD4-AB04-4F02-BBE7-D90A0448291E}" type="presParOf" srcId="{0E594A79-1D4B-44D9-80FD-B7CA16061617}" destId="{0C157374-289E-413A-B3DE-8CE394AD0409}" srcOrd="11" destOrd="0" presId="urn:microsoft.com/office/officeart/2005/8/layout/process1"/>
    <dgm:cxn modelId="{CCBB2F16-806E-4B2A-8F60-4D131DEE397C}" type="presParOf" srcId="{0C157374-289E-413A-B3DE-8CE394AD0409}" destId="{2A4E2116-6C88-4DE8-AF33-7371F566F94E}" srcOrd="0" destOrd="0" presId="urn:microsoft.com/office/officeart/2005/8/layout/process1"/>
    <dgm:cxn modelId="{5C074B8D-55D2-40A9-BF05-C3AD50A2FAA1}" type="presParOf" srcId="{0E594A79-1D4B-44D9-80FD-B7CA16061617}" destId="{B428AE07-3767-4539-A243-4EA7285FEC07}" srcOrd="12"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E1C26E-6073-4635-A7D6-06DA7AE6F422}" type="doc">
      <dgm:prSet loTypeId="urn:microsoft.com/office/officeart/2005/8/layout/process1" loCatId="process" qsTypeId="urn:microsoft.com/office/officeart/2005/8/quickstyle/simple1#5" qsCatId="simple" csTypeId="urn:microsoft.com/office/officeart/2005/8/colors/accent1_2#5" csCatId="accent1" phldr="1"/>
      <dgm:spPr/>
    </dgm:pt>
    <dgm:pt modelId="{C28D2D9F-A7D5-4D37-B582-10C395DA13A7}">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1</a:t>
          </a:r>
          <a:endParaRPr lang="en-CA" dirty="0"/>
        </a:p>
      </dgm:t>
    </dgm:pt>
    <dgm:pt modelId="{40B631E2-4AF5-4AEF-B955-BFE8FE79DD72}" type="parTrans" cxnId="{FF9C4A00-9FC9-4A0A-8B27-3F563D78ADC8}">
      <dgm:prSet/>
      <dgm:spPr/>
      <dgm:t>
        <a:bodyPr/>
        <a:lstStyle/>
        <a:p>
          <a:endParaRPr lang="en-CA"/>
        </a:p>
      </dgm:t>
    </dgm:pt>
    <dgm:pt modelId="{54E3167E-616D-4D7C-B78A-88F557F8AA90}" type="sibTrans" cxnId="{FF9C4A00-9FC9-4A0A-8B27-3F563D78ADC8}">
      <dgm:prSet>
        <dgm:style>
          <a:lnRef idx="1">
            <a:schemeClr val="accent5"/>
          </a:lnRef>
          <a:fillRef idx="2">
            <a:schemeClr val="accent5"/>
          </a:fillRef>
          <a:effectRef idx="1">
            <a:schemeClr val="accent5"/>
          </a:effectRef>
          <a:fontRef idx="minor">
            <a:schemeClr val="dk1"/>
          </a:fontRef>
        </dgm:style>
      </dgm:prSet>
      <dgm:spPr/>
      <dgm:t>
        <a:bodyPr/>
        <a:lstStyle/>
        <a:p>
          <a:endParaRPr lang="en-CA" dirty="0"/>
        </a:p>
      </dgm:t>
    </dgm:pt>
    <dgm:pt modelId="{B11363EE-A702-4902-8F7E-E386F10B5533}">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2</a:t>
          </a:r>
          <a:endParaRPr lang="en-CA" dirty="0"/>
        </a:p>
      </dgm:t>
    </dgm:pt>
    <dgm:pt modelId="{FCF43E7A-370F-4A20-B74B-EC31D70E30DC}" type="parTrans" cxnId="{CDF82294-5A16-4459-A4B5-BE5B871750D2}">
      <dgm:prSet/>
      <dgm:spPr/>
      <dgm:t>
        <a:bodyPr/>
        <a:lstStyle/>
        <a:p>
          <a:endParaRPr lang="en-CA"/>
        </a:p>
      </dgm:t>
    </dgm:pt>
    <dgm:pt modelId="{5F08DA45-B497-40AE-A27D-FF339BC785E9}" type="sibTrans" cxnId="{CDF82294-5A16-4459-A4B5-BE5B871750D2}">
      <dgm:prSet>
        <dgm:style>
          <a:lnRef idx="1">
            <a:schemeClr val="accent5"/>
          </a:lnRef>
          <a:fillRef idx="2">
            <a:schemeClr val="accent5"/>
          </a:fillRef>
          <a:effectRef idx="1">
            <a:schemeClr val="accent5"/>
          </a:effectRef>
          <a:fontRef idx="minor">
            <a:schemeClr val="dk1"/>
          </a:fontRef>
        </dgm:style>
      </dgm:prSet>
      <dgm:spPr/>
      <dgm:t>
        <a:bodyPr/>
        <a:lstStyle/>
        <a:p>
          <a:endParaRPr lang="en-CA" dirty="0"/>
        </a:p>
      </dgm:t>
    </dgm:pt>
    <dgm:pt modelId="{83B164C1-BE44-4CAD-8497-C49B8B654EAE}">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3</a:t>
          </a:r>
          <a:endParaRPr lang="en-CA" dirty="0"/>
        </a:p>
      </dgm:t>
    </dgm:pt>
    <dgm:pt modelId="{D6DD2ADF-0D4A-4836-8425-B76DAE38E665}" type="parTrans" cxnId="{B3BD9CEC-C1A9-4630-9301-8FB4FE8E438A}">
      <dgm:prSet/>
      <dgm:spPr/>
      <dgm:t>
        <a:bodyPr/>
        <a:lstStyle/>
        <a:p>
          <a:endParaRPr lang="en-CA"/>
        </a:p>
      </dgm:t>
    </dgm:pt>
    <dgm:pt modelId="{B8C14E94-D9E1-4276-9B88-0E32B61EB851}" type="sibTrans" cxnId="{B3BD9CEC-C1A9-4630-9301-8FB4FE8E438A}">
      <dgm:prSet>
        <dgm:style>
          <a:lnRef idx="1">
            <a:schemeClr val="accent5"/>
          </a:lnRef>
          <a:fillRef idx="2">
            <a:schemeClr val="accent5"/>
          </a:fillRef>
          <a:effectRef idx="1">
            <a:schemeClr val="accent5"/>
          </a:effectRef>
          <a:fontRef idx="minor">
            <a:schemeClr val="dk1"/>
          </a:fontRef>
        </dgm:style>
      </dgm:prSet>
      <dgm:spPr/>
      <dgm:t>
        <a:bodyPr/>
        <a:lstStyle/>
        <a:p>
          <a:endParaRPr lang="en-CA" dirty="0"/>
        </a:p>
      </dgm:t>
    </dgm:pt>
    <dgm:pt modelId="{A437F24A-3D22-45CC-9A35-E7040C625C42}">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4</a:t>
          </a:r>
          <a:endParaRPr lang="en-CA" dirty="0"/>
        </a:p>
      </dgm:t>
    </dgm:pt>
    <dgm:pt modelId="{A9110384-ED96-4819-BB1A-D971CFB4DB74}" type="parTrans" cxnId="{9E9B2F9D-6956-4D45-874E-A831221977EA}">
      <dgm:prSet/>
      <dgm:spPr/>
      <dgm:t>
        <a:bodyPr/>
        <a:lstStyle/>
        <a:p>
          <a:endParaRPr lang="en-US"/>
        </a:p>
      </dgm:t>
    </dgm:pt>
    <dgm:pt modelId="{61CE3D1A-5407-471C-A0E0-279E9F2D122D}" type="sibTrans" cxnId="{9E9B2F9D-6956-4D45-874E-A831221977EA}">
      <dgm:prSet>
        <dgm:style>
          <a:lnRef idx="0">
            <a:schemeClr val="accent1"/>
          </a:lnRef>
          <a:fillRef idx="3">
            <a:schemeClr val="accent1"/>
          </a:fillRef>
          <a:effectRef idx="3">
            <a:schemeClr val="accent1"/>
          </a:effectRef>
          <a:fontRef idx="minor">
            <a:schemeClr val="lt1"/>
          </a:fontRef>
        </dgm:style>
      </dgm:prSet>
      <dgm:spPr/>
      <dgm:t>
        <a:bodyPr/>
        <a:lstStyle/>
        <a:p>
          <a:endParaRPr lang="en-US" dirty="0"/>
        </a:p>
      </dgm:t>
    </dgm:pt>
    <dgm:pt modelId="{3FC00F72-47C5-48DF-8163-0FBE3E6BCECC}">
      <dgm:prSet phldrT="[Text]">
        <dgm:style>
          <a:lnRef idx="0">
            <a:schemeClr val="accent2"/>
          </a:lnRef>
          <a:fillRef idx="3">
            <a:schemeClr val="accent2"/>
          </a:fillRef>
          <a:effectRef idx="3">
            <a:schemeClr val="accent2"/>
          </a:effectRef>
          <a:fontRef idx="minor">
            <a:schemeClr val="lt1"/>
          </a:fontRef>
        </dgm:style>
      </dgm:prSet>
      <dgm:spPr/>
      <dgm:t>
        <a:bodyPr/>
        <a:lstStyle/>
        <a:p>
          <a:r>
            <a:rPr lang="en-CA" dirty="0" smtClean="0"/>
            <a:t>5</a:t>
          </a:r>
          <a:endParaRPr lang="en-CA" dirty="0"/>
        </a:p>
      </dgm:t>
    </dgm:pt>
    <dgm:pt modelId="{C5ECE365-74E4-4A54-9080-E5558053ADF1}" type="parTrans" cxnId="{6F85889F-B5CD-49C3-940C-AEBB9D00736E}">
      <dgm:prSet/>
      <dgm:spPr/>
      <dgm:t>
        <a:bodyPr/>
        <a:lstStyle/>
        <a:p>
          <a:endParaRPr lang="en-US"/>
        </a:p>
      </dgm:t>
    </dgm:pt>
    <dgm:pt modelId="{3CB77C92-1CF5-4E5F-969A-5AE21152510C}" type="sibTrans" cxnId="{6F85889F-B5CD-49C3-940C-AEBB9D00736E}">
      <dgm:prSet>
        <dgm:style>
          <a:lnRef idx="1">
            <a:schemeClr val="accent5"/>
          </a:lnRef>
          <a:fillRef idx="2">
            <a:schemeClr val="accent5"/>
          </a:fillRef>
          <a:effectRef idx="1">
            <a:schemeClr val="accent5"/>
          </a:effectRef>
          <a:fontRef idx="minor">
            <a:schemeClr val="dk1"/>
          </a:fontRef>
        </dgm:style>
      </dgm:prSet>
      <dgm:spPr/>
      <dgm:t>
        <a:bodyPr/>
        <a:lstStyle/>
        <a:p>
          <a:endParaRPr lang="en-US" dirty="0"/>
        </a:p>
      </dgm:t>
    </dgm:pt>
    <dgm:pt modelId="{4B388F6C-6324-4A15-89E8-3655A46DA28C}">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6</a:t>
          </a:r>
          <a:endParaRPr lang="en-CA" dirty="0"/>
        </a:p>
      </dgm:t>
    </dgm:pt>
    <dgm:pt modelId="{0F890390-FF73-4E32-932D-4BA4BFA38626}" type="parTrans" cxnId="{003B94BD-E415-4DED-A884-3A0336604D6B}">
      <dgm:prSet/>
      <dgm:spPr/>
      <dgm:t>
        <a:bodyPr/>
        <a:lstStyle/>
        <a:p>
          <a:endParaRPr lang="en-US"/>
        </a:p>
      </dgm:t>
    </dgm:pt>
    <dgm:pt modelId="{5A59B720-8675-43DE-BE13-9DD47CBAB6BC}" type="sibTrans" cxnId="{003B94BD-E415-4DED-A884-3A0336604D6B}">
      <dgm:prSet>
        <dgm:style>
          <a:lnRef idx="1">
            <a:schemeClr val="accent5"/>
          </a:lnRef>
          <a:fillRef idx="2">
            <a:schemeClr val="accent5"/>
          </a:fillRef>
          <a:effectRef idx="1">
            <a:schemeClr val="accent5"/>
          </a:effectRef>
          <a:fontRef idx="minor">
            <a:schemeClr val="dk1"/>
          </a:fontRef>
        </dgm:style>
      </dgm:prSet>
      <dgm:spPr/>
      <dgm:t>
        <a:bodyPr/>
        <a:lstStyle/>
        <a:p>
          <a:endParaRPr lang="en-US" dirty="0"/>
        </a:p>
      </dgm:t>
    </dgm:pt>
    <dgm:pt modelId="{1C197899-A307-4CCA-9358-6DADF1CBC33C}">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7</a:t>
          </a:r>
          <a:endParaRPr lang="en-CA" dirty="0"/>
        </a:p>
      </dgm:t>
    </dgm:pt>
    <dgm:pt modelId="{716A0A96-62FA-4C6C-A43C-67EA0FDEFB3A}" type="parTrans" cxnId="{64049E2D-DA3D-417D-B9A9-FF6C9D411617}">
      <dgm:prSet/>
      <dgm:spPr/>
      <dgm:t>
        <a:bodyPr/>
        <a:lstStyle/>
        <a:p>
          <a:endParaRPr lang="en-US"/>
        </a:p>
      </dgm:t>
    </dgm:pt>
    <dgm:pt modelId="{BD9714AE-83A8-4EBB-9738-F990341A86A9}" type="sibTrans" cxnId="{64049E2D-DA3D-417D-B9A9-FF6C9D411617}">
      <dgm:prSet/>
      <dgm:spPr/>
      <dgm:t>
        <a:bodyPr/>
        <a:lstStyle/>
        <a:p>
          <a:endParaRPr lang="en-US"/>
        </a:p>
      </dgm:t>
    </dgm:pt>
    <dgm:pt modelId="{0E594A79-1D4B-44D9-80FD-B7CA16061617}" type="pres">
      <dgm:prSet presAssocID="{A3E1C26E-6073-4635-A7D6-06DA7AE6F422}" presName="Name0" presStyleCnt="0">
        <dgm:presLayoutVars>
          <dgm:dir/>
          <dgm:resizeHandles val="exact"/>
        </dgm:presLayoutVars>
      </dgm:prSet>
      <dgm:spPr/>
    </dgm:pt>
    <dgm:pt modelId="{E665770E-90B8-4D31-ADA1-AB2105793D8A}" type="pres">
      <dgm:prSet presAssocID="{C28D2D9F-A7D5-4D37-B582-10C395DA13A7}" presName="node" presStyleLbl="node1" presStyleIdx="0" presStyleCnt="7">
        <dgm:presLayoutVars>
          <dgm:bulletEnabled val="1"/>
        </dgm:presLayoutVars>
      </dgm:prSet>
      <dgm:spPr/>
      <dgm:t>
        <a:bodyPr/>
        <a:lstStyle/>
        <a:p>
          <a:endParaRPr lang="en-CA"/>
        </a:p>
      </dgm:t>
    </dgm:pt>
    <dgm:pt modelId="{AB024DAE-A481-4B94-9E08-C5DBE94276F2}" type="pres">
      <dgm:prSet presAssocID="{54E3167E-616D-4D7C-B78A-88F557F8AA90}" presName="sibTrans" presStyleLbl="sibTrans2D1" presStyleIdx="0" presStyleCnt="6"/>
      <dgm:spPr/>
      <dgm:t>
        <a:bodyPr/>
        <a:lstStyle/>
        <a:p>
          <a:endParaRPr lang="en-CA"/>
        </a:p>
      </dgm:t>
    </dgm:pt>
    <dgm:pt modelId="{20F2813D-1ECE-4BF9-A4DF-F39B7713CA90}" type="pres">
      <dgm:prSet presAssocID="{54E3167E-616D-4D7C-B78A-88F557F8AA90}" presName="connectorText" presStyleLbl="sibTrans2D1" presStyleIdx="0" presStyleCnt="6"/>
      <dgm:spPr/>
      <dgm:t>
        <a:bodyPr/>
        <a:lstStyle/>
        <a:p>
          <a:endParaRPr lang="en-CA"/>
        </a:p>
      </dgm:t>
    </dgm:pt>
    <dgm:pt modelId="{07AA7B0E-0B57-45C0-971C-DA9EE9DFD528}" type="pres">
      <dgm:prSet presAssocID="{B11363EE-A702-4902-8F7E-E386F10B5533}" presName="node" presStyleLbl="node1" presStyleIdx="1" presStyleCnt="7">
        <dgm:presLayoutVars>
          <dgm:bulletEnabled val="1"/>
        </dgm:presLayoutVars>
      </dgm:prSet>
      <dgm:spPr/>
      <dgm:t>
        <a:bodyPr/>
        <a:lstStyle/>
        <a:p>
          <a:endParaRPr lang="en-CA"/>
        </a:p>
      </dgm:t>
    </dgm:pt>
    <dgm:pt modelId="{41BADA86-5A1D-44C5-B43B-A674ECA5542F}" type="pres">
      <dgm:prSet presAssocID="{5F08DA45-B497-40AE-A27D-FF339BC785E9}" presName="sibTrans" presStyleLbl="sibTrans2D1" presStyleIdx="1" presStyleCnt="6"/>
      <dgm:spPr/>
      <dgm:t>
        <a:bodyPr/>
        <a:lstStyle/>
        <a:p>
          <a:endParaRPr lang="en-CA"/>
        </a:p>
      </dgm:t>
    </dgm:pt>
    <dgm:pt modelId="{5EAC21B3-6956-4489-B931-1F770E7BCBF6}" type="pres">
      <dgm:prSet presAssocID="{5F08DA45-B497-40AE-A27D-FF339BC785E9}" presName="connectorText" presStyleLbl="sibTrans2D1" presStyleIdx="1" presStyleCnt="6"/>
      <dgm:spPr/>
      <dgm:t>
        <a:bodyPr/>
        <a:lstStyle/>
        <a:p>
          <a:endParaRPr lang="en-CA"/>
        </a:p>
      </dgm:t>
    </dgm:pt>
    <dgm:pt modelId="{B437FE61-013D-4E8C-A42E-74180514EAFA}" type="pres">
      <dgm:prSet presAssocID="{83B164C1-BE44-4CAD-8497-C49B8B654EAE}" presName="node" presStyleLbl="node1" presStyleIdx="2" presStyleCnt="7">
        <dgm:presLayoutVars>
          <dgm:bulletEnabled val="1"/>
        </dgm:presLayoutVars>
      </dgm:prSet>
      <dgm:spPr/>
      <dgm:t>
        <a:bodyPr/>
        <a:lstStyle/>
        <a:p>
          <a:endParaRPr lang="en-CA"/>
        </a:p>
      </dgm:t>
    </dgm:pt>
    <dgm:pt modelId="{87DAFB63-8B03-48AE-BA60-97F3C0A41BD6}" type="pres">
      <dgm:prSet presAssocID="{B8C14E94-D9E1-4276-9B88-0E32B61EB851}" presName="sibTrans" presStyleLbl="sibTrans2D1" presStyleIdx="2" presStyleCnt="6"/>
      <dgm:spPr/>
      <dgm:t>
        <a:bodyPr/>
        <a:lstStyle/>
        <a:p>
          <a:endParaRPr lang="en-US"/>
        </a:p>
      </dgm:t>
    </dgm:pt>
    <dgm:pt modelId="{3F2E4669-BE75-4B3A-B453-F8124AD52F61}" type="pres">
      <dgm:prSet presAssocID="{B8C14E94-D9E1-4276-9B88-0E32B61EB851}" presName="connectorText" presStyleLbl="sibTrans2D1" presStyleIdx="2" presStyleCnt="6"/>
      <dgm:spPr/>
      <dgm:t>
        <a:bodyPr/>
        <a:lstStyle/>
        <a:p>
          <a:endParaRPr lang="en-US"/>
        </a:p>
      </dgm:t>
    </dgm:pt>
    <dgm:pt modelId="{11062340-FCC2-4908-B810-A724698D8093}" type="pres">
      <dgm:prSet presAssocID="{A437F24A-3D22-45CC-9A35-E7040C625C42}" presName="node" presStyleLbl="node1" presStyleIdx="3" presStyleCnt="7">
        <dgm:presLayoutVars>
          <dgm:bulletEnabled val="1"/>
        </dgm:presLayoutVars>
      </dgm:prSet>
      <dgm:spPr/>
      <dgm:t>
        <a:bodyPr/>
        <a:lstStyle/>
        <a:p>
          <a:endParaRPr lang="en-US"/>
        </a:p>
      </dgm:t>
    </dgm:pt>
    <dgm:pt modelId="{BEFB7F55-C090-49B8-A7BC-66976D16E43A}" type="pres">
      <dgm:prSet presAssocID="{61CE3D1A-5407-471C-A0E0-279E9F2D122D}" presName="sibTrans" presStyleLbl="sibTrans2D1" presStyleIdx="3" presStyleCnt="6"/>
      <dgm:spPr/>
      <dgm:t>
        <a:bodyPr/>
        <a:lstStyle/>
        <a:p>
          <a:endParaRPr lang="en-US"/>
        </a:p>
      </dgm:t>
    </dgm:pt>
    <dgm:pt modelId="{43F2E1AB-4F94-4841-B1D8-C2381E900EA9}" type="pres">
      <dgm:prSet presAssocID="{61CE3D1A-5407-471C-A0E0-279E9F2D122D}" presName="connectorText" presStyleLbl="sibTrans2D1" presStyleIdx="3" presStyleCnt="6"/>
      <dgm:spPr/>
      <dgm:t>
        <a:bodyPr/>
        <a:lstStyle/>
        <a:p>
          <a:endParaRPr lang="en-US"/>
        </a:p>
      </dgm:t>
    </dgm:pt>
    <dgm:pt modelId="{DB8CF79C-8514-40E0-9FDF-0826B7C65921}" type="pres">
      <dgm:prSet presAssocID="{3FC00F72-47C5-48DF-8163-0FBE3E6BCECC}" presName="node" presStyleLbl="node1" presStyleIdx="4" presStyleCnt="7">
        <dgm:presLayoutVars>
          <dgm:bulletEnabled val="1"/>
        </dgm:presLayoutVars>
      </dgm:prSet>
      <dgm:spPr/>
      <dgm:t>
        <a:bodyPr/>
        <a:lstStyle/>
        <a:p>
          <a:endParaRPr lang="en-US"/>
        </a:p>
      </dgm:t>
    </dgm:pt>
    <dgm:pt modelId="{665C322B-D378-460D-8F33-5BD5D98E2A8C}" type="pres">
      <dgm:prSet presAssocID="{3CB77C92-1CF5-4E5F-969A-5AE21152510C}" presName="sibTrans" presStyleLbl="sibTrans2D1" presStyleIdx="4" presStyleCnt="6"/>
      <dgm:spPr/>
      <dgm:t>
        <a:bodyPr/>
        <a:lstStyle/>
        <a:p>
          <a:endParaRPr lang="en-US"/>
        </a:p>
      </dgm:t>
    </dgm:pt>
    <dgm:pt modelId="{5EDB36F0-CE20-4887-AE54-BBB329B67CC3}" type="pres">
      <dgm:prSet presAssocID="{3CB77C92-1CF5-4E5F-969A-5AE21152510C}" presName="connectorText" presStyleLbl="sibTrans2D1" presStyleIdx="4" presStyleCnt="6"/>
      <dgm:spPr/>
      <dgm:t>
        <a:bodyPr/>
        <a:lstStyle/>
        <a:p>
          <a:endParaRPr lang="en-US"/>
        </a:p>
      </dgm:t>
    </dgm:pt>
    <dgm:pt modelId="{CC53BE54-9D91-4219-8657-658076FC6EB5}" type="pres">
      <dgm:prSet presAssocID="{4B388F6C-6324-4A15-89E8-3655A46DA28C}" presName="node" presStyleLbl="node1" presStyleIdx="5" presStyleCnt="7">
        <dgm:presLayoutVars>
          <dgm:bulletEnabled val="1"/>
        </dgm:presLayoutVars>
      </dgm:prSet>
      <dgm:spPr/>
      <dgm:t>
        <a:bodyPr/>
        <a:lstStyle/>
        <a:p>
          <a:endParaRPr lang="en-US"/>
        </a:p>
      </dgm:t>
    </dgm:pt>
    <dgm:pt modelId="{0C157374-289E-413A-B3DE-8CE394AD0409}" type="pres">
      <dgm:prSet presAssocID="{5A59B720-8675-43DE-BE13-9DD47CBAB6BC}" presName="sibTrans" presStyleLbl="sibTrans2D1" presStyleIdx="5" presStyleCnt="6"/>
      <dgm:spPr/>
      <dgm:t>
        <a:bodyPr/>
        <a:lstStyle/>
        <a:p>
          <a:endParaRPr lang="en-US"/>
        </a:p>
      </dgm:t>
    </dgm:pt>
    <dgm:pt modelId="{2A4E2116-6C88-4DE8-AF33-7371F566F94E}" type="pres">
      <dgm:prSet presAssocID="{5A59B720-8675-43DE-BE13-9DD47CBAB6BC}" presName="connectorText" presStyleLbl="sibTrans2D1" presStyleIdx="5" presStyleCnt="6"/>
      <dgm:spPr/>
      <dgm:t>
        <a:bodyPr/>
        <a:lstStyle/>
        <a:p>
          <a:endParaRPr lang="en-US"/>
        </a:p>
      </dgm:t>
    </dgm:pt>
    <dgm:pt modelId="{B428AE07-3767-4539-A243-4EA7285FEC07}" type="pres">
      <dgm:prSet presAssocID="{1C197899-A307-4CCA-9358-6DADF1CBC33C}" presName="node" presStyleLbl="node1" presStyleIdx="6" presStyleCnt="7">
        <dgm:presLayoutVars>
          <dgm:bulletEnabled val="1"/>
        </dgm:presLayoutVars>
      </dgm:prSet>
      <dgm:spPr/>
      <dgm:t>
        <a:bodyPr/>
        <a:lstStyle/>
        <a:p>
          <a:endParaRPr lang="en-US"/>
        </a:p>
      </dgm:t>
    </dgm:pt>
  </dgm:ptLst>
  <dgm:cxnLst>
    <dgm:cxn modelId="{9E9B2F9D-6956-4D45-874E-A831221977EA}" srcId="{A3E1C26E-6073-4635-A7D6-06DA7AE6F422}" destId="{A437F24A-3D22-45CC-9A35-E7040C625C42}" srcOrd="3" destOrd="0" parTransId="{A9110384-ED96-4819-BB1A-D971CFB4DB74}" sibTransId="{61CE3D1A-5407-471C-A0E0-279E9F2D122D}"/>
    <dgm:cxn modelId="{C3898537-ACF6-44ED-86F5-9738DC74E3A5}" type="presOf" srcId="{3CB77C92-1CF5-4E5F-969A-5AE21152510C}" destId="{5EDB36F0-CE20-4887-AE54-BBB329B67CC3}" srcOrd="1" destOrd="0" presId="urn:microsoft.com/office/officeart/2005/8/layout/process1"/>
    <dgm:cxn modelId="{FF9C4A00-9FC9-4A0A-8B27-3F563D78ADC8}" srcId="{A3E1C26E-6073-4635-A7D6-06DA7AE6F422}" destId="{C28D2D9F-A7D5-4D37-B582-10C395DA13A7}" srcOrd="0" destOrd="0" parTransId="{40B631E2-4AF5-4AEF-B955-BFE8FE79DD72}" sibTransId="{54E3167E-616D-4D7C-B78A-88F557F8AA90}"/>
    <dgm:cxn modelId="{F032B560-CA58-491C-BF79-3E44F529BDF8}" type="presOf" srcId="{54E3167E-616D-4D7C-B78A-88F557F8AA90}" destId="{20F2813D-1ECE-4BF9-A4DF-F39B7713CA90}" srcOrd="1" destOrd="0" presId="urn:microsoft.com/office/officeart/2005/8/layout/process1"/>
    <dgm:cxn modelId="{6210A5E8-6239-4353-9552-573F3C989EC6}" type="presOf" srcId="{1C197899-A307-4CCA-9358-6DADF1CBC33C}" destId="{B428AE07-3767-4539-A243-4EA7285FEC07}" srcOrd="0" destOrd="0" presId="urn:microsoft.com/office/officeart/2005/8/layout/process1"/>
    <dgm:cxn modelId="{82793ED6-88ED-4E61-9730-85554672A819}" type="presOf" srcId="{C28D2D9F-A7D5-4D37-B582-10C395DA13A7}" destId="{E665770E-90B8-4D31-ADA1-AB2105793D8A}" srcOrd="0" destOrd="0" presId="urn:microsoft.com/office/officeart/2005/8/layout/process1"/>
    <dgm:cxn modelId="{F0BCEFC2-AC3A-40B0-8E37-25AC81A839B9}" type="presOf" srcId="{5A59B720-8675-43DE-BE13-9DD47CBAB6BC}" destId="{2A4E2116-6C88-4DE8-AF33-7371F566F94E}" srcOrd="1" destOrd="0" presId="urn:microsoft.com/office/officeart/2005/8/layout/process1"/>
    <dgm:cxn modelId="{493AF63A-7326-4964-B513-D5A607EFB426}" type="presOf" srcId="{61CE3D1A-5407-471C-A0E0-279E9F2D122D}" destId="{43F2E1AB-4F94-4841-B1D8-C2381E900EA9}" srcOrd="1" destOrd="0" presId="urn:microsoft.com/office/officeart/2005/8/layout/process1"/>
    <dgm:cxn modelId="{5C076A92-983C-472E-92FB-57AE04626516}" type="presOf" srcId="{5F08DA45-B497-40AE-A27D-FF339BC785E9}" destId="{41BADA86-5A1D-44C5-B43B-A674ECA5542F}" srcOrd="0" destOrd="0" presId="urn:microsoft.com/office/officeart/2005/8/layout/process1"/>
    <dgm:cxn modelId="{807A6CBB-831E-480F-ABEB-C63E85385836}" type="presOf" srcId="{A3E1C26E-6073-4635-A7D6-06DA7AE6F422}" destId="{0E594A79-1D4B-44D9-80FD-B7CA16061617}" srcOrd="0" destOrd="0" presId="urn:microsoft.com/office/officeart/2005/8/layout/process1"/>
    <dgm:cxn modelId="{64049E2D-DA3D-417D-B9A9-FF6C9D411617}" srcId="{A3E1C26E-6073-4635-A7D6-06DA7AE6F422}" destId="{1C197899-A307-4CCA-9358-6DADF1CBC33C}" srcOrd="6" destOrd="0" parTransId="{716A0A96-62FA-4C6C-A43C-67EA0FDEFB3A}" sibTransId="{BD9714AE-83A8-4EBB-9738-F990341A86A9}"/>
    <dgm:cxn modelId="{5EA95924-6465-4486-9019-BE08E9C648BE}" type="presOf" srcId="{B8C14E94-D9E1-4276-9B88-0E32B61EB851}" destId="{87DAFB63-8B03-48AE-BA60-97F3C0A41BD6}" srcOrd="0" destOrd="0" presId="urn:microsoft.com/office/officeart/2005/8/layout/process1"/>
    <dgm:cxn modelId="{CD798525-995B-4AB8-85FE-5F86B08A1608}" type="presOf" srcId="{3CB77C92-1CF5-4E5F-969A-5AE21152510C}" destId="{665C322B-D378-460D-8F33-5BD5D98E2A8C}" srcOrd="0" destOrd="0" presId="urn:microsoft.com/office/officeart/2005/8/layout/process1"/>
    <dgm:cxn modelId="{85969018-8152-4BF2-B55E-2CD8C36BB218}" type="presOf" srcId="{B8C14E94-D9E1-4276-9B88-0E32B61EB851}" destId="{3F2E4669-BE75-4B3A-B453-F8124AD52F61}" srcOrd="1" destOrd="0" presId="urn:microsoft.com/office/officeart/2005/8/layout/process1"/>
    <dgm:cxn modelId="{E9194ABD-A585-4EDD-AA85-F8B95AD8C508}" type="presOf" srcId="{5F08DA45-B497-40AE-A27D-FF339BC785E9}" destId="{5EAC21B3-6956-4489-B931-1F770E7BCBF6}" srcOrd="1" destOrd="0" presId="urn:microsoft.com/office/officeart/2005/8/layout/process1"/>
    <dgm:cxn modelId="{003B94BD-E415-4DED-A884-3A0336604D6B}" srcId="{A3E1C26E-6073-4635-A7D6-06DA7AE6F422}" destId="{4B388F6C-6324-4A15-89E8-3655A46DA28C}" srcOrd="5" destOrd="0" parTransId="{0F890390-FF73-4E32-932D-4BA4BFA38626}" sibTransId="{5A59B720-8675-43DE-BE13-9DD47CBAB6BC}"/>
    <dgm:cxn modelId="{B3BD9CEC-C1A9-4630-9301-8FB4FE8E438A}" srcId="{A3E1C26E-6073-4635-A7D6-06DA7AE6F422}" destId="{83B164C1-BE44-4CAD-8497-C49B8B654EAE}" srcOrd="2" destOrd="0" parTransId="{D6DD2ADF-0D4A-4836-8425-B76DAE38E665}" sibTransId="{B8C14E94-D9E1-4276-9B88-0E32B61EB851}"/>
    <dgm:cxn modelId="{750DF13E-8963-4FD1-9E38-1715D7F1FE81}" type="presOf" srcId="{5A59B720-8675-43DE-BE13-9DD47CBAB6BC}" destId="{0C157374-289E-413A-B3DE-8CE394AD0409}" srcOrd="0" destOrd="0" presId="urn:microsoft.com/office/officeart/2005/8/layout/process1"/>
    <dgm:cxn modelId="{09FE77BD-0816-410C-8DB8-3D3D36E949AA}" type="presOf" srcId="{4B388F6C-6324-4A15-89E8-3655A46DA28C}" destId="{CC53BE54-9D91-4219-8657-658076FC6EB5}" srcOrd="0" destOrd="0" presId="urn:microsoft.com/office/officeart/2005/8/layout/process1"/>
    <dgm:cxn modelId="{9096A6AA-59AB-4591-A422-5DE0763130EB}" type="presOf" srcId="{54E3167E-616D-4D7C-B78A-88F557F8AA90}" destId="{AB024DAE-A481-4B94-9E08-C5DBE94276F2}" srcOrd="0" destOrd="0" presId="urn:microsoft.com/office/officeart/2005/8/layout/process1"/>
    <dgm:cxn modelId="{6F85889F-B5CD-49C3-940C-AEBB9D00736E}" srcId="{A3E1C26E-6073-4635-A7D6-06DA7AE6F422}" destId="{3FC00F72-47C5-48DF-8163-0FBE3E6BCECC}" srcOrd="4" destOrd="0" parTransId="{C5ECE365-74E4-4A54-9080-E5558053ADF1}" sibTransId="{3CB77C92-1CF5-4E5F-969A-5AE21152510C}"/>
    <dgm:cxn modelId="{143CD2B5-90F2-4739-84DA-0833CF08F58C}" type="presOf" srcId="{61CE3D1A-5407-471C-A0E0-279E9F2D122D}" destId="{BEFB7F55-C090-49B8-A7BC-66976D16E43A}" srcOrd="0" destOrd="0" presId="urn:microsoft.com/office/officeart/2005/8/layout/process1"/>
    <dgm:cxn modelId="{CDF82294-5A16-4459-A4B5-BE5B871750D2}" srcId="{A3E1C26E-6073-4635-A7D6-06DA7AE6F422}" destId="{B11363EE-A702-4902-8F7E-E386F10B5533}" srcOrd="1" destOrd="0" parTransId="{FCF43E7A-370F-4A20-B74B-EC31D70E30DC}" sibTransId="{5F08DA45-B497-40AE-A27D-FF339BC785E9}"/>
    <dgm:cxn modelId="{CE5A2FE0-9A88-45BD-9015-BEF2E60B2872}" type="presOf" srcId="{B11363EE-A702-4902-8F7E-E386F10B5533}" destId="{07AA7B0E-0B57-45C0-971C-DA9EE9DFD528}" srcOrd="0" destOrd="0" presId="urn:microsoft.com/office/officeart/2005/8/layout/process1"/>
    <dgm:cxn modelId="{EB0B0B44-2962-4C6A-BA69-E71DEF2F2381}" type="presOf" srcId="{83B164C1-BE44-4CAD-8497-C49B8B654EAE}" destId="{B437FE61-013D-4E8C-A42E-74180514EAFA}" srcOrd="0" destOrd="0" presId="urn:microsoft.com/office/officeart/2005/8/layout/process1"/>
    <dgm:cxn modelId="{9005B10E-8614-4EBE-B805-F0CDC19B155B}" type="presOf" srcId="{A437F24A-3D22-45CC-9A35-E7040C625C42}" destId="{11062340-FCC2-4908-B810-A724698D8093}" srcOrd="0" destOrd="0" presId="urn:microsoft.com/office/officeart/2005/8/layout/process1"/>
    <dgm:cxn modelId="{A2AFED57-0ED3-4310-A292-624EB5E80777}" type="presOf" srcId="{3FC00F72-47C5-48DF-8163-0FBE3E6BCECC}" destId="{DB8CF79C-8514-40E0-9FDF-0826B7C65921}" srcOrd="0" destOrd="0" presId="urn:microsoft.com/office/officeart/2005/8/layout/process1"/>
    <dgm:cxn modelId="{31F5C8CC-219F-4B9D-9415-E5A1BB0D842E}" type="presParOf" srcId="{0E594A79-1D4B-44D9-80FD-B7CA16061617}" destId="{E665770E-90B8-4D31-ADA1-AB2105793D8A}" srcOrd="0" destOrd="0" presId="urn:microsoft.com/office/officeart/2005/8/layout/process1"/>
    <dgm:cxn modelId="{672081E7-0ACF-45AC-B6C6-998F943916D0}" type="presParOf" srcId="{0E594A79-1D4B-44D9-80FD-B7CA16061617}" destId="{AB024DAE-A481-4B94-9E08-C5DBE94276F2}" srcOrd="1" destOrd="0" presId="urn:microsoft.com/office/officeart/2005/8/layout/process1"/>
    <dgm:cxn modelId="{B65241BD-C334-45EE-918D-E64AE69A879B}" type="presParOf" srcId="{AB024DAE-A481-4B94-9E08-C5DBE94276F2}" destId="{20F2813D-1ECE-4BF9-A4DF-F39B7713CA90}" srcOrd="0" destOrd="0" presId="urn:microsoft.com/office/officeart/2005/8/layout/process1"/>
    <dgm:cxn modelId="{5D823136-9188-4C40-BA03-EBD822EFD5C1}" type="presParOf" srcId="{0E594A79-1D4B-44D9-80FD-B7CA16061617}" destId="{07AA7B0E-0B57-45C0-971C-DA9EE9DFD528}" srcOrd="2" destOrd="0" presId="urn:microsoft.com/office/officeart/2005/8/layout/process1"/>
    <dgm:cxn modelId="{2B243B80-307E-4E1E-B0FF-C6CC0F89CC39}" type="presParOf" srcId="{0E594A79-1D4B-44D9-80FD-B7CA16061617}" destId="{41BADA86-5A1D-44C5-B43B-A674ECA5542F}" srcOrd="3" destOrd="0" presId="urn:microsoft.com/office/officeart/2005/8/layout/process1"/>
    <dgm:cxn modelId="{D4D8ECE7-694C-433F-A6BE-7A3F53BD4EA3}" type="presParOf" srcId="{41BADA86-5A1D-44C5-B43B-A674ECA5542F}" destId="{5EAC21B3-6956-4489-B931-1F770E7BCBF6}" srcOrd="0" destOrd="0" presId="urn:microsoft.com/office/officeart/2005/8/layout/process1"/>
    <dgm:cxn modelId="{A7464C29-2A79-461D-BDB8-33C2474F6F84}" type="presParOf" srcId="{0E594A79-1D4B-44D9-80FD-B7CA16061617}" destId="{B437FE61-013D-4E8C-A42E-74180514EAFA}" srcOrd="4" destOrd="0" presId="urn:microsoft.com/office/officeart/2005/8/layout/process1"/>
    <dgm:cxn modelId="{F3C8151A-2150-4B6E-936F-11E3EC2A57DD}" type="presParOf" srcId="{0E594A79-1D4B-44D9-80FD-B7CA16061617}" destId="{87DAFB63-8B03-48AE-BA60-97F3C0A41BD6}" srcOrd="5" destOrd="0" presId="urn:microsoft.com/office/officeart/2005/8/layout/process1"/>
    <dgm:cxn modelId="{AC8C6EBA-FBB7-4141-80F6-CD19714D43F4}" type="presParOf" srcId="{87DAFB63-8B03-48AE-BA60-97F3C0A41BD6}" destId="{3F2E4669-BE75-4B3A-B453-F8124AD52F61}" srcOrd="0" destOrd="0" presId="urn:microsoft.com/office/officeart/2005/8/layout/process1"/>
    <dgm:cxn modelId="{C7FC0BA1-2046-4CCC-89D0-F5865FB4D812}" type="presParOf" srcId="{0E594A79-1D4B-44D9-80FD-B7CA16061617}" destId="{11062340-FCC2-4908-B810-A724698D8093}" srcOrd="6" destOrd="0" presId="urn:microsoft.com/office/officeart/2005/8/layout/process1"/>
    <dgm:cxn modelId="{2FCD5A93-D163-4DEB-A5E3-5EB4A604DA79}" type="presParOf" srcId="{0E594A79-1D4B-44D9-80FD-B7CA16061617}" destId="{BEFB7F55-C090-49B8-A7BC-66976D16E43A}" srcOrd="7" destOrd="0" presId="urn:microsoft.com/office/officeart/2005/8/layout/process1"/>
    <dgm:cxn modelId="{C52E7410-3027-42FA-9249-3335BB7E6673}" type="presParOf" srcId="{BEFB7F55-C090-49B8-A7BC-66976D16E43A}" destId="{43F2E1AB-4F94-4841-B1D8-C2381E900EA9}" srcOrd="0" destOrd="0" presId="urn:microsoft.com/office/officeart/2005/8/layout/process1"/>
    <dgm:cxn modelId="{2B90313D-F2CB-46E7-86E6-D24E2D9F4331}" type="presParOf" srcId="{0E594A79-1D4B-44D9-80FD-B7CA16061617}" destId="{DB8CF79C-8514-40E0-9FDF-0826B7C65921}" srcOrd="8" destOrd="0" presId="urn:microsoft.com/office/officeart/2005/8/layout/process1"/>
    <dgm:cxn modelId="{B8C54AB5-05E9-4D5A-B292-5608CA926709}" type="presParOf" srcId="{0E594A79-1D4B-44D9-80FD-B7CA16061617}" destId="{665C322B-D378-460D-8F33-5BD5D98E2A8C}" srcOrd="9" destOrd="0" presId="urn:microsoft.com/office/officeart/2005/8/layout/process1"/>
    <dgm:cxn modelId="{2F7949CE-5EC0-442D-B610-E676B09F1400}" type="presParOf" srcId="{665C322B-D378-460D-8F33-5BD5D98E2A8C}" destId="{5EDB36F0-CE20-4887-AE54-BBB329B67CC3}" srcOrd="0" destOrd="0" presId="urn:microsoft.com/office/officeart/2005/8/layout/process1"/>
    <dgm:cxn modelId="{87AD1FBF-49CD-47EF-8514-3AEF237D6165}" type="presParOf" srcId="{0E594A79-1D4B-44D9-80FD-B7CA16061617}" destId="{CC53BE54-9D91-4219-8657-658076FC6EB5}" srcOrd="10" destOrd="0" presId="urn:microsoft.com/office/officeart/2005/8/layout/process1"/>
    <dgm:cxn modelId="{3521BC35-B5F8-47BD-A720-ADC32A4C69C5}" type="presParOf" srcId="{0E594A79-1D4B-44D9-80FD-B7CA16061617}" destId="{0C157374-289E-413A-B3DE-8CE394AD0409}" srcOrd="11" destOrd="0" presId="urn:microsoft.com/office/officeart/2005/8/layout/process1"/>
    <dgm:cxn modelId="{F4478FB9-3464-4F5B-9192-B5BA51900721}" type="presParOf" srcId="{0C157374-289E-413A-B3DE-8CE394AD0409}" destId="{2A4E2116-6C88-4DE8-AF33-7371F566F94E}" srcOrd="0" destOrd="0" presId="urn:microsoft.com/office/officeart/2005/8/layout/process1"/>
    <dgm:cxn modelId="{2D1DAB98-7620-44E6-8044-0A86C0E30DB8}" type="presParOf" srcId="{0E594A79-1D4B-44D9-80FD-B7CA16061617}" destId="{B428AE07-3767-4539-A243-4EA7285FEC07}" srcOrd="12"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3E1C26E-6073-4635-A7D6-06DA7AE6F422}" type="doc">
      <dgm:prSet loTypeId="urn:microsoft.com/office/officeart/2005/8/layout/process1" loCatId="process" qsTypeId="urn:microsoft.com/office/officeart/2005/8/quickstyle/simple1#6" qsCatId="simple" csTypeId="urn:microsoft.com/office/officeart/2005/8/colors/accent1_2#6" csCatId="accent1" phldr="1"/>
      <dgm:spPr/>
    </dgm:pt>
    <dgm:pt modelId="{C28D2D9F-A7D5-4D37-B582-10C395DA13A7}">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1</a:t>
          </a:r>
          <a:endParaRPr lang="en-CA" dirty="0"/>
        </a:p>
      </dgm:t>
    </dgm:pt>
    <dgm:pt modelId="{40B631E2-4AF5-4AEF-B955-BFE8FE79DD72}" type="parTrans" cxnId="{FF9C4A00-9FC9-4A0A-8B27-3F563D78ADC8}">
      <dgm:prSet/>
      <dgm:spPr/>
      <dgm:t>
        <a:bodyPr/>
        <a:lstStyle/>
        <a:p>
          <a:endParaRPr lang="en-CA"/>
        </a:p>
      </dgm:t>
    </dgm:pt>
    <dgm:pt modelId="{54E3167E-616D-4D7C-B78A-88F557F8AA90}" type="sibTrans" cxnId="{FF9C4A00-9FC9-4A0A-8B27-3F563D78ADC8}">
      <dgm:prSet>
        <dgm:style>
          <a:lnRef idx="1">
            <a:schemeClr val="accent5"/>
          </a:lnRef>
          <a:fillRef idx="2">
            <a:schemeClr val="accent5"/>
          </a:fillRef>
          <a:effectRef idx="1">
            <a:schemeClr val="accent5"/>
          </a:effectRef>
          <a:fontRef idx="minor">
            <a:schemeClr val="dk1"/>
          </a:fontRef>
        </dgm:style>
      </dgm:prSet>
      <dgm:spPr/>
      <dgm:t>
        <a:bodyPr/>
        <a:lstStyle/>
        <a:p>
          <a:endParaRPr lang="en-CA" dirty="0"/>
        </a:p>
      </dgm:t>
    </dgm:pt>
    <dgm:pt modelId="{B11363EE-A702-4902-8F7E-E386F10B5533}">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2</a:t>
          </a:r>
          <a:endParaRPr lang="en-CA" dirty="0"/>
        </a:p>
      </dgm:t>
    </dgm:pt>
    <dgm:pt modelId="{FCF43E7A-370F-4A20-B74B-EC31D70E30DC}" type="parTrans" cxnId="{CDF82294-5A16-4459-A4B5-BE5B871750D2}">
      <dgm:prSet/>
      <dgm:spPr/>
      <dgm:t>
        <a:bodyPr/>
        <a:lstStyle/>
        <a:p>
          <a:endParaRPr lang="en-CA"/>
        </a:p>
      </dgm:t>
    </dgm:pt>
    <dgm:pt modelId="{5F08DA45-B497-40AE-A27D-FF339BC785E9}" type="sibTrans" cxnId="{CDF82294-5A16-4459-A4B5-BE5B871750D2}">
      <dgm:prSet>
        <dgm:style>
          <a:lnRef idx="1">
            <a:schemeClr val="accent5"/>
          </a:lnRef>
          <a:fillRef idx="2">
            <a:schemeClr val="accent5"/>
          </a:fillRef>
          <a:effectRef idx="1">
            <a:schemeClr val="accent5"/>
          </a:effectRef>
          <a:fontRef idx="minor">
            <a:schemeClr val="dk1"/>
          </a:fontRef>
        </dgm:style>
      </dgm:prSet>
      <dgm:spPr/>
      <dgm:t>
        <a:bodyPr/>
        <a:lstStyle/>
        <a:p>
          <a:endParaRPr lang="en-CA" dirty="0"/>
        </a:p>
      </dgm:t>
    </dgm:pt>
    <dgm:pt modelId="{83B164C1-BE44-4CAD-8497-C49B8B654EAE}">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3</a:t>
          </a:r>
          <a:endParaRPr lang="en-CA" dirty="0"/>
        </a:p>
      </dgm:t>
    </dgm:pt>
    <dgm:pt modelId="{D6DD2ADF-0D4A-4836-8425-B76DAE38E665}" type="parTrans" cxnId="{B3BD9CEC-C1A9-4630-9301-8FB4FE8E438A}">
      <dgm:prSet/>
      <dgm:spPr/>
      <dgm:t>
        <a:bodyPr/>
        <a:lstStyle/>
        <a:p>
          <a:endParaRPr lang="en-CA"/>
        </a:p>
      </dgm:t>
    </dgm:pt>
    <dgm:pt modelId="{B8C14E94-D9E1-4276-9B88-0E32B61EB851}" type="sibTrans" cxnId="{B3BD9CEC-C1A9-4630-9301-8FB4FE8E438A}">
      <dgm:prSet>
        <dgm:style>
          <a:lnRef idx="1">
            <a:schemeClr val="accent5"/>
          </a:lnRef>
          <a:fillRef idx="2">
            <a:schemeClr val="accent5"/>
          </a:fillRef>
          <a:effectRef idx="1">
            <a:schemeClr val="accent5"/>
          </a:effectRef>
          <a:fontRef idx="minor">
            <a:schemeClr val="dk1"/>
          </a:fontRef>
        </dgm:style>
      </dgm:prSet>
      <dgm:spPr/>
      <dgm:t>
        <a:bodyPr/>
        <a:lstStyle/>
        <a:p>
          <a:endParaRPr lang="en-CA" dirty="0"/>
        </a:p>
      </dgm:t>
    </dgm:pt>
    <dgm:pt modelId="{A437F24A-3D22-45CC-9A35-E7040C625C42}">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4</a:t>
          </a:r>
          <a:endParaRPr lang="en-CA" dirty="0"/>
        </a:p>
      </dgm:t>
    </dgm:pt>
    <dgm:pt modelId="{A9110384-ED96-4819-BB1A-D971CFB4DB74}" type="parTrans" cxnId="{9E9B2F9D-6956-4D45-874E-A831221977EA}">
      <dgm:prSet/>
      <dgm:spPr/>
      <dgm:t>
        <a:bodyPr/>
        <a:lstStyle/>
        <a:p>
          <a:endParaRPr lang="en-US"/>
        </a:p>
      </dgm:t>
    </dgm:pt>
    <dgm:pt modelId="{61CE3D1A-5407-471C-A0E0-279E9F2D122D}" type="sibTrans" cxnId="{9E9B2F9D-6956-4D45-874E-A831221977EA}">
      <dgm:prSet>
        <dgm:style>
          <a:lnRef idx="1">
            <a:schemeClr val="accent5"/>
          </a:lnRef>
          <a:fillRef idx="2">
            <a:schemeClr val="accent5"/>
          </a:fillRef>
          <a:effectRef idx="1">
            <a:schemeClr val="accent5"/>
          </a:effectRef>
          <a:fontRef idx="minor">
            <a:schemeClr val="dk1"/>
          </a:fontRef>
        </dgm:style>
      </dgm:prSet>
      <dgm:spPr/>
      <dgm:t>
        <a:bodyPr/>
        <a:lstStyle/>
        <a:p>
          <a:endParaRPr lang="en-US" dirty="0"/>
        </a:p>
      </dgm:t>
    </dgm:pt>
    <dgm:pt modelId="{3FC00F72-47C5-48DF-8163-0FBE3E6BCECC}">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5</a:t>
          </a:r>
          <a:endParaRPr lang="en-CA" dirty="0"/>
        </a:p>
      </dgm:t>
    </dgm:pt>
    <dgm:pt modelId="{C5ECE365-74E4-4A54-9080-E5558053ADF1}" type="parTrans" cxnId="{6F85889F-B5CD-49C3-940C-AEBB9D00736E}">
      <dgm:prSet/>
      <dgm:spPr/>
      <dgm:t>
        <a:bodyPr/>
        <a:lstStyle/>
        <a:p>
          <a:endParaRPr lang="en-US"/>
        </a:p>
      </dgm:t>
    </dgm:pt>
    <dgm:pt modelId="{3CB77C92-1CF5-4E5F-969A-5AE21152510C}" type="sibTrans" cxnId="{6F85889F-B5CD-49C3-940C-AEBB9D00736E}">
      <dgm:prSet>
        <dgm:style>
          <a:lnRef idx="0">
            <a:schemeClr val="accent1"/>
          </a:lnRef>
          <a:fillRef idx="3">
            <a:schemeClr val="accent1"/>
          </a:fillRef>
          <a:effectRef idx="3">
            <a:schemeClr val="accent1"/>
          </a:effectRef>
          <a:fontRef idx="minor">
            <a:schemeClr val="lt1"/>
          </a:fontRef>
        </dgm:style>
      </dgm:prSet>
      <dgm:spPr/>
      <dgm:t>
        <a:bodyPr/>
        <a:lstStyle/>
        <a:p>
          <a:endParaRPr lang="en-US" dirty="0"/>
        </a:p>
      </dgm:t>
    </dgm:pt>
    <dgm:pt modelId="{4B388F6C-6324-4A15-89E8-3655A46DA28C}">
      <dgm:prSet phldrT="[Text]">
        <dgm:style>
          <a:lnRef idx="0">
            <a:schemeClr val="accent2"/>
          </a:lnRef>
          <a:fillRef idx="3">
            <a:schemeClr val="accent2"/>
          </a:fillRef>
          <a:effectRef idx="3">
            <a:schemeClr val="accent2"/>
          </a:effectRef>
          <a:fontRef idx="minor">
            <a:schemeClr val="lt1"/>
          </a:fontRef>
        </dgm:style>
      </dgm:prSet>
      <dgm:spPr/>
      <dgm:t>
        <a:bodyPr/>
        <a:lstStyle/>
        <a:p>
          <a:r>
            <a:rPr lang="en-CA" dirty="0" smtClean="0"/>
            <a:t>6</a:t>
          </a:r>
          <a:endParaRPr lang="en-CA" dirty="0"/>
        </a:p>
      </dgm:t>
    </dgm:pt>
    <dgm:pt modelId="{0F890390-FF73-4E32-932D-4BA4BFA38626}" type="parTrans" cxnId="{003B94BD-E415-4DED-A884-3A0336604D6B}">
      <dgm:prSet/>
      <dgm:spPr/>
      <dgm:t>
        <a:bodyPr/>
        <a:lstStyle/>
        <a:p>
          <a:endParaRPr lang="en-US"/>
        </a:p>
      </dgm:t>
    </dgm:pt>
    <dgm:pt modelId="{5A59B720-8675-43DE-BE13-9DD47CBAB6BC}" type="sibTrans" cxnId="{003B94BD-E415-4DED-A884-3A0336604D6B}">
      <dgm:prSet>
        <dgm:style>
          <a:lnRef idx="1">
            <a:schemeClr val="accent5"/>
          </a:lnRef>
          <a:fillRef idx="2">
            <a:schemeClr val="accent5"/>
          </a:fillRef>
          <a:effectRef idx="1">
            <a:schemeClr val="accent5"/>
          </a:effectRef>
          <a:fontRef idx="minor">
            <a:schemeClr val="dk1"/>
          </a:fontRef>
        </dgm:style>
      </dgm:prSet>
      <dgm:spPr/>
      <dgm:t>
        <a:bodyPr/>
        <a:lstStyle/>
        <a:p>
          <a:endParaRPr lang="en-US" dirty="0"/>
        </a:p>
      </dgm:t>
    </dgm:pt>
    <dgm:pt modelId="{1C197899-A307-4CCA-9358-6DADF1CBC33C}">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7</a:t>
          </a:r>
          <a:endParaRPr lang="en-CA" dirty="0"/>
        </a:p>
      </dgm:t>
    </dgm:pt>
    <dgm:pt modelId="{716A0A96-62FA-4C6C-A43C-67EA0FDEFB3A}" type="parTrans" cxnId="{64049E2D-DA3D-417D-B9A9-FF6C9D411617}">
      <dgm:prSet/>
      <dgm:spPr/>
      <dgm:t>
        <a:bodyPr/>
        <a:lstStyle/>
        <a:p>
          <a:endParaRPr lang="en-US"/>
        </a:p>
      </dgm:t>
    </dgm:pt>
    <dgm:pt modelId="{BD9714AE-83A8-4EBB-9738-F990341A86A9}" type="sibTrans" cxnId="{64049E2D-DA3D-417D-B9A9-FF6C9D411617}">
      <dgm:prSet/>
      <dgm:spPr/>
      <dgm:t>
        <a:bodyPr/>
        <a:lstStyle/>
        <a:p>
          <a:endParaRPr lang="en-US"/>
        </a:p>
      </dgm:t>
    </dgm:pt>
    <dgm:pt modelId="{0E594A79-1D4B-44D9-80FD-B7CA16061617}" type="pres">
      <dgm:prSet presAssocID="{A3E1C26E-6073-4635-A7D6-06DA7AE6F422}" presName="Name0" presStyleCnt="0">
        <dgm:presLayoutVars>
          <dgm:dir/>
          <dgm:resizeHandles val="exact"/>
        </dgm:presLayoutVars>
      </dgm:prSet>
      <dgm:spPr/>
    </dgm:pt>
    <dgm:pt modelId="{E665770E-90B8-4D31-ADA1-AB2105793D8A}" type="pres">
      <dgm:prSet presAssocID="{C28D2D9F-A7D5-4D37-B582-10C395DA13A7}" presName="node" presStyleLbl="node1" presStyleIdx="0" presStyleCnt="7">
        <dgm:presLayoutVars>
          <dgm:bulletEnabled val="1"/>
        </dgm:presLayoutVars>
      </dgm:prSet>
      <dgm:spPr/>
      <dgm:t>
        <a:bodyPr/>
        <a:lstStyle/>
        <a:p>
          <a:endParaRPr lang="en-CA"/>
        </a:p>
      </dgm:t>
    </dgm:pt>
    <dgm:pt modelId="{AB024DAE-A481-4B94-9E08-C5DBE94276F2}" type="pres">
      <dgm:prSet presAssocID="{54E3167E-616D-4D7C-B78A-88F557F8AA90}" presName="sibTrans" presStyleLbl="sibTrans2D1" presStyleIdx="0" presStyleCnt="6"/>
      <dgm:spPr/>
      <dgm:t>
        <a:bodyPr/>
        <a:lstStyle/>
        <a:p>
          <a:endParaRPr lang="en-CA"/>
        </a:p>
      </dgm:t>
    </dgm:pt>
    <dgm:pt modelId="{20F2813D-1ECE-4BF9-A4DF-F39B7713CA90}" type="pres">
      <dgm:prSet presAssocID="{54E3167E-616D-4D7C-B78A-88F557F8AA90}" presName="connectorText" presStyleLbl="sibTrans2D1" presStyleIdx="0" presStyleCnt="6"/>
      <dgm:spPr/>
      <dgm:t>
        <a:bodyPr/>
        <a:lstStyle/>
        <a:p>
          <a:endParaRPr lang="en-CA"/>
        </a:p>
      </dgm:t>
    </dgm:pt>
    <dgm:pt modelId="{07AA7B0E-0B57-45C0-971C-DA9EE9DFD528}" type="pres">
      <dgm:prSet presAssocID="{B11363EE-A702-4902-8F7E-E386F10B5533}" presName="node" presStyleLbl="node1" presStyleIdx="1" presStyleCnt="7">
        <dgm:presLayoutVars>
          <dgm:bulletEnabled val="1"/>
        </dgm:presLayoutVars>
      </dgm:prSet>
      <dgm:spPr/>
      <dgm:t>
        <a:bodyPr/>
        <a:lstStyle/>
        <a:p>
          <a:endParaRPr lang="en-CA"/>
        </a:p>
      </dgm:t>
    </dgm:pt>
    <dgm:pt modelId="{41BADA86-5A1D-44C5-B43B-A674ECA5542F}" type="pres">
      <dgm:prSet presAssocID="{5F08DA45-B497-40AE-A27D-FF339BC785E9}" presName="sibTrans" presStyleLbl="sibTrans2D1" presStyleIdx="1" presStyleCnt="6"/>
      <dgm:spPr/>
      <dgm:t>
        <a:bodyPr/>
        <a:lstStyle/>
        <a:p>
          <a:endParaRPr lang="en-CA"/>
        </a:p>
      </dgm:t>
    </dgm:pt>
    <dgm:pt modelId="{5EAC21B3-6956-4489-B931-1F770E7BCBF6}" type="pres">
      <dgm:prSet presAssocID="{5F08DA45-B497-40AE-A27D-FF339BC785E9}" presName="connectorText" presStyleLbl="sibTrans2D1" presStyleIdx="1" presStyleCnt="6"/>
      <dgm:spPr/>
      <dgm:t>
        <a:bodyPr/>
        <a:lstStyle/>
        <a:p>
          <a:endParaRPr lang="en-CA"/>
        </a:p>
      </dgm:t>
    </dgm:pt>
    <dgm:pt modelId="{B437FE61-013D-4E8C-A42E-74180514EAFA}" type="pres">
      <dgm:prSet presAssocID="{83B164C1-BE44-4CAD-8497-C49B8B654EAE}" presName="node" presStyleLbl="node1" presStyleIdx="2" presStyleCnt="7">
        <dgm:presLayoutVars>
          <dgm:bulletEnabled val="1"/>
        </dgm:presLayoutVars>
      </dgm:prSet>
      <dgm:spPr/>
      <dgm:t>
        <a:bodyPr/>
        <a:lstStyle/>
        <a:p>
          <a:endParaRPr lang="en-CA"/>
        </a:p>
      </dgm:t>
    </dgm:pt>
    <dgm:pt modelId="{87DAFB63-8B03-48AE-BA60-97F3C0A41BD6}" type="pres">
      <dgm:prSet presAssocID="{B8C14E94-D9E1-4276-9B88-0E32B61EB851}" presName="sibTrans" presStyleLbl="sibTrans2D1" presStyleIdx="2" presStyleCnt="6"/>
      <dgm:spPr/>
      <dgm:t>
        <a:bodyPr/>
        <a:lstStyle/>
        <a:p>
          <a:endParaRPr lang="en-US"/>
        </a:p>
      </dgm:t>
    </dgm:pt>
    <dgm:pt modelId="{3F2E4669-BE75-4B3A-B453-F8124AD52F61}" type="pres">
      <dgm:prSet presAssocID="{B8C14E94-D9E1-4276-9B88-0E32B61EB851}" presName="connectorText" presStyleLbl="sibTrans2D1" presStyleIdx="2" presStyleCnt="6"/>
      <dgm:spPr/>
      <dgm:t>
        <a:bodyPr/>
        <a:lstStyle/>
        <a:p>
          <a:endParaRPr lang="en-US"/>
        </a:p>
      </dgm:t>
    </dgm:pt>
    <dgm:pt modelId="{11062340-FCC2-4908-B810-A724698D8093}" type="pres">
      <dgm:prSet presAssocID="{A437F24A-3D22-45CC-9A35-E7040C625C42}" presName="node" presStyleLbl="node1" presStyleIdx="3" presStyleCnt="7">
        <dgm:presLayoutVars>
          <dgm:bulletEnabled val="1"/>
        </dgm:presLayoutVars>
      </dgm:prSet>
      <dgm:spPr/>
      <dgm:t>
        <a:bodyPr/>
        <a:lstStyle/>
        <a:p>
          <a:endParaRPr lang="en-US"/>
        </a:p>
      </dgm:t>
    </dgm:pt>
    <dgm:pt modelId="{BEFB7F55-C090-49B8-A7BC-66976D16E43A}" type="pres">
      <dgm:prSet presAssocID="{61CE3D1A-5407-471C-A0E0-279E9F2D122D}" presName="sibTrans" presStyleLbl="sibTrans2D1" presStyleIdx="3" presStyleCnt="6"/>
      <dgm:spPr/>
      <dgm:t>
        <a:bodyPr/>
        <a:lstStyle/>
        <a:p>
          <a:endParaRPr lang="en-US"/>
        </a:p>
      </dgm:t>
    </dgm:pt>
    <dgm:pt modelId="{43F2E1AB-4F94-4841-B1D8-C2381E900EA9}" type="pres">
      <dgm:prSet presAssocID="{61CE3D1A-5407-471C-A0E0-279E9F2D122D}" presName="connectorText" presStyleLbl="sibTrans2D1" presStyleIdx="3" presStyleCnt="6"/>
      <dgm:spPr/>
      <dgm:t>
        <a:bodyPr/>
        <a:lstStyle/>
        <a:p>
          <a:endParaRPr lang="en-US"/>
        </a:p>
      </dgm:t>
    </dgm:pt>
    <dgm:pt modelId="{DB8CF79C-8514-40E0-9FDF-0826B7C65921}" type="pres">
      <dgm:prSet presAssocID="{3FC00F72-47C5-48DF-8163-0FBE3E6BCECC}" presName="node" presStyleLbl="node1" presStyleIdx="4" presStyleCnt="7">
        <dgm:presLayoutVars>
          <dgm:bulletEnabled val="1"/>
        </dgm:presLayoutVars>
      </dgm:prSet>
      <dgm:spPr/>
      <dgm:t>
        <a:bodyPr/>
        <a:lstStyle/>
        <a:p>
          <a:endParaRPr lang="en-US"/>
        </a:p>
      </dgm:t>
    </dgm:pt>
    <dgm:pt modelId="{665C322B-D378-460D-8F33-5BD5D98E2A8C}" type="pres">
      <dgm:prSet presAssocID="{3CB77C92-1CF5-4E5F-969A-5AE21152510C}" presName="sibTrans" presStyleLbl="sibTrans2D1" presStyleIdx="4" presStyleCnt="6"/>
      <dgm:spPr/>
      <dgm:t>
        <a:bodyPr/>
        <a:lstStyle/>
        <a:p>
          <a:endParaRPr lang="en-US"/>
        </a:p>
      </dgm:t>
    </dgm:pt>
    <dgm:pt modelId="{5EDB36F0-CE20-4887-AE54-BBB329B67CC3}" type="pres">
      <dgm:prSet presAssocID="{3CB77C92-1CF5-4E5F-969A-5AE21152510C}" presName="connectorText" presStyleLbl="sibTrans2D1" presStyleIdx="4" presStyleCnt="6"/>
      <dgm:spPr/>
      <dgm:t>
        <a:bodyPr/>
        <a:lstStyle/>
        <a:p>
          <a:endParaRPr lang="en-US"/>
        </a:p>
      </dgm:t>
    </dgm:pt>
    <dgm:pt modelId="{CC53BE54-9D91-4219-8657-658076FC6EB5}" type="pres">
      <dgm:prSet presAssocID="{4B388F6C-6324-4A15-89E8-3655A46DA28C}" presName="node" presStyleLbl="node1" presStyleIdx="5" presStyleCnt="7">
        <dgm:presLayoutVars>
          <dgm:bulletEnabled val="1"/>
        </dgm:presLayoutVars>
      </dgm:prSet>
      <dgm:spPr/>
      <dgm:t>
        <a:bodyPr/>
        <a:lstStyle/>
        <a:p>
          <a:endParaRPr lang="en-US"/>
        </a:p>
      </dgm:t>
    </dgm:pt>
    <dgm:pt modelId="{0C157374-289E-413A-B3DE-8CE394AD0409}" type="pres">
      <dgm:prSet presAssocID="{5A59B720-8675-43DE-BE13-9DD47CBAB6BC}" presName="sibTrans" presStyleLbl="sibTrans2D1" presStyleIdx="5" presStyleCnt="6"/>
      <dgm:spPr/>
      <dgm:t>
        <a:bodyPr/>
        <a:lstStyle/>
        <a:p>
          <a:endParaRPr lang="en-US"/>
        </a:p>
      </dgm:t>
    </dgm:pt>
    <dgm:pt modelId="{2A4E2116-6C88-4DE8-AF33-7371F566F94E}" type="pres">
      <dgm:prSet presAssocID="{5A59B720-8675-43DE-BE13-9DD47CBAB6BC}" presName="connectorText" presStyleLbl="sibTrans2D1" presStyleIdx="5" presStyleCnt="6"/>
      <dgm:spPr/>
      <dgm:t>
        <a:bodyPr/>
        <a:lstStyle/>
        <a:p>
          <a:endParaRPr lang="en-US"/>
        </a:p>
      </dgm:t>
    </dgm:pt>
    <dgm:pt modelId="{B428AE07-3767-4539-A243-4EA7285FEC07}" type="pres">
      <dgm:prSet presAssocID="{1C197899-A307-4CCA-9358-6DADF1CBC33C}" presName="node" presStyleLbl="node1" presStyleIdx="6" presStyleCnt="7">
        <dgm:presLayoutVars>
          <dgm:bulletEnabled val="1"/>
        </dgm:presLayoutVars>
      </dgm:prSet>
      <dgm:spPr/>
      <dgm:t>
        <a:bodyPr/>
        <a:lstStyle/>
        <a:p>
          <a:endParaRPr lang="en-US"/>
        </a:p>
      </dgm:t>
    </dgm:pt>
  </dgm:ptLst>
  <dgm:cxnLst>
    <dgm:cxn modelId="{2A2E4957-8AD4-4DF7-B7EF-C90131D5189E}" type="presOf" srcId="{3CB77C92-1CF5-4E5F-969A-5AE21152510C}" destId="{5EDB36F0-CE20-4887-AE54-BBB329B67CC3}" srcOrd="1" destOrd="0" presId="urn:microsoft.com/office/officeart/2005/8/layout/process1"/>
    <dgm:cxn modelId="{CDF82294-5A16-4459-A4B5-BE5B871750D2}" srcId="{A3E1C26E-6073-4635-A7D6-06DA7AE6F422}" destId="{B11363EE-A702-4902-8F7E-E386F10B5533}" srcOrd="1" destOrd="0" parTransId="{FCF43E7A-370F-4A20-B74B-EC31D70E30DC}" sibTransId="{5F08DA45-B497-40AE-A27D-FF339BC785E9}"/>
    <dgm:cxn modelId="{53F3AE18-1948-4176-AF0E-FE7B908261DE}" type="presOf" srcId="{5F08DA45-B497-40AE-A27D-FF339BC785E9}" destId="{41BADA86-5A1D-44C5-B43B-A674ECA5542F}" srcOrd="0" destOrd="0" presId="urn:microsoft.com/office/officeart/2005/8/layout/process1"/>
    <dgm:cxn modelId="{510D0B47-F09D-47AE-9045-105989B03C14}" type="presOf" srcId="{B8C14E94-D9E1-4276-9B88-0E32B61EB851}" destId="{3F2E4669-BE75-4B3A-B453-F8124AD52F61}" srcOrd="1" destOrd="0" presId="urn:microsoft.com/office/officeart/2005/8/layout/process1"/>
    <dgm:cxn modelId="{9E9B2F9D-6956-4D45-874E-A831221977EA}" srcId="{A3E1C26E-6073-4635-A7D6-06DA7AE6F422}" destId="{A437F24A-3D22-45CC-9A35-E7040C625C42}" srcOrd="3" destOrd="0" parTransId="{A9110384-ED96-4819-BB1A-D971CFB4DB74}" sibTransId="{61CE3D1A-5407-471C-A0E0-279E9F2D122D}"/>
    <dgm:cxn modelId="{E4A91C68-BDE8-4EFE-BF5E-63A007CDB2D8}" type="presOf" srcId="{B8C14E94-D9E1-4276-9B88-0E32B61EB851}" destId="{87DAFB63-8B03-48AE-BA60-97F3C0A41BD6}" srcOrd="0" destOrd="0" presId="urn:microsoft.com/office/officeart/2005/8/layout/process1"/>
    <dgm:cxn modelId="{E676C968-D8C7-486E-85C4-36FD256BC78E}" type="presOf" srcId="{3CB77C92-1CF5-4E5F-969A-5AE21152510C}" destId="{665C322B-D378-460D-8F33-5BD5D98E2A8C}" srcOrd="0" destOrd="0" presId="urn:microsoft.com/office/officeart/2005/8/layout/process1"/>
    <dgm:cxn modelId="{6F85889F-B5CD-49C3-940C-AEBB9D00736E}" srcId="{A3E1C26E-6073-4635-A7D6-06DA7AE6F422}" destId="{3FC00F72-47C5-48DF-8163-0FBE3E6BCECC}" srcOrd="4" destOrd="0" parTransId="{C5ECE365-74E4-4A54-9080-E5558053ADF1}" sibTransId="{3CB77C92-1CF5-4E5F-969A-5AE21152510C}"/>
    <dgm:cxn modelId="{339A712B-3382-408F-B441-3AE98B4A9DE6}" type="presOf" srcId="{A437F24A-3D22-45CC-9A35-E7040C625C42}" destId="{11062340-FCC2-4908-B810-A724698D8093}" srcOrd="0" destOrd="0" presId="urn:microsoft.com/office/officeart/2005/8/layout/process1"/>
    <dgm:cxn modelId="{FE969EF6-4523-4B4E-AA10-131A4794869B}" type="presOf" srcId="{83B164C1-BE44-4CAD-8497-C49B8B654EAE}" destId="{B437FE61-013D-4E8C-A42E-74180514EAFA}" srcOrd="0" destOrd="0" presId="urn:microsoft.com/office/officeart/2005/8/layout/process1"/>
    <dgm:cxn modelId="{323832F2-F538-4010-9814-5D9EF4B4A6D1}" type="presOf" srcId="{3FC00F72-47C5-48DF-8163-0FBE3E6BCECC}" destId="{DB8CF79C-8514-40E0-9FDF-0826B7C65921}" srcOrd="0" destOrd="0" presId="urn:microsoft.com/office/officeart/2005/8/layout/process1"/>
    <dgm:cxn modelId="{003B94BD-E415-4DED-A884-3A0336604D6B}" srcId="{A3E1C26E-6073-4635-A7D6-06DA7AE6F422}" destId="{4B388F6C-6324-4A15-89E8-3655A46DA28C}" srcOrd="5" destOrd="0" parTransId="{0F890390-FF73-4E32-932D-4BA4BFA38626}" sibTransId="{5A59B720-8675-43DE-BE13-9DD47CBAB6BC}"/>
    <dgm:cxn modelId="{B3BD9CEC-C1A9-4630-9301-8FB4FE8E438A}" srcId="{A3E1C26E-6073-4635-A7D6-06DA7AE6F422}" destId="{83B164C1-BE44-4CAD-8497-C49B8B654EAE}" srcOrd="2" destOrd="0" parTransId="{D6DD2ADF-0D4A-4836-8425-B76DAE38E665}" sibTransId="{B8C14E94-D9E1-4276-9B88-0E32B61EB851}"/>
    <dgm:cxn modelId="{FAAB5750-109A-4B17-B3C9-79E7BD41E802}" type="presOf" srcId="{A3E1C26E-6073-4635-A7D6-06DA7AE6F422}" destId="{0E594A79-1D4B-44D9-80FD-B7CA16061617}" srcOrd="0" destOrd="0" presId="urn:microsoft.com/office/officeart/2005/8/layout/process1"/>
    <dgm:cxn modelId="{756E4EAF-A771-48F8-831B-62CE1A095F38}" type="presOf" srcId="{54E3167E-616D-4D7C-B78A-88F557F8AA90}" destId="{20F2813D-1ECE-4BF9-A4DF-F39B7713CA90}" srcOrd="1" destOrd="0" presId="urn:microsoft.com/office/officeart/2005/8/layout/process1"/>
    <dgm:cxn modelId="{031DA03B-474F-4459-BFAD-D571501D6F3C}" type="presOf" srcId="{61CE3D1A-5407-471C-A0E0-279E9F2D122D}" destId="{BEFB7F55-C090-49B8-A7BC-66976D16E43A}" srcOrd="0" destOrd="0" presId="urn:microsoft.com/office/officeart/2005/8/layout/process1"/>
    <dgm:cxn modelId="{D3E4057A-9F6C-431F-85D3-10E16060ECF7}" type="presOf" srcId="{4B388F6C-6324-4A15-89E8-3655A46DA28C}" destId="{CC53BE54-9D91-4219-8657-658076FC6EB5}" srcOrd="0" destOrd="0" presId="urn:microsoft.com/office/officeart/2005/8/layout/process1"/>
    <dgm:cxn modelId="{76EF60A7-6708-42BD-8EC4-587344F7ACC9}" type="presOf" srcId="{C28D2D9F-A7D5-4D37-B582-10C395DA13A7}" destId="{E665770E-90B8-4D31-ADA1-AB2105793D8A}" srcOrd="0" destOrd="0" presId="urn:microsoft.com/office/officeart/2005/8/layout/process1"/>
    <dgm:cxn modelId="{64049E2D-DA3D-417D-B9A9-FF6C9D411617}" srcId="{A3E1C26E-6073-4635-A7D6-06DA7AE6F422}" destId="{1C197899-A307-4CCA-9358-6DADF1CBC33C}" srcOrd="6" destOrd="0" parTransId="{716A0A96-62FA-4C6C-A43C-67EA0FDEFB3A}" sibTransId="{BD9714AE-83A8-4EBB-9738-F990341A86A9}"/>
    <dgm:cxn modelId="{4D15D220-C063-426B-863F-C33093BB2539}" type="presOf" srcId="{1C197899-A307-4CCA-9358-6DADF1CBC33C}" destId="{B428AE07-3767-4539-A243-4EA7285FEC07}" srcOrd="0" destOrd="0" presId="urn:microsoft.com/office/officeart/2005/8/layout/process1"/>
    <dgm:cxn modelId="{81CF4F7E-33B1-44D8-9AC1-A18EE90621CF}" type="presOf" srcId="{5F08DA45-B497-40AE-A27D-FF339BC785E9}" destId="{5EAC21B3-6956-4489-B931-1F770E7BCBF6}" srcOrd="1" destOrd="0" presId="urn:microsoft.com/office/officeart/2005/8/layout/process1"/>
    <dgm:cxn modelId="{7654F33A-29B4-4411-B9F6-EB698C6D4F16}" type="presOf" srcId="{54E3167E-616D-4D7C-B78A-88F557F8AA90}" destId="{AB024DAE-A481-4B94-9E08-C5DBE94276F2}" srcOrd="0" destOrd="0" presId="urn:microsoft.com/office/officeart/2005/8/layout/process1"/>
    <dgm:cxn modelId="{171A6017-DDF9-49D7-9740-7771DD47B4C5}" type="presOf" srcId="{61CE3D1A-5407-471C-A0E0-279E9F2D122D}" destId="{43F2E1AB-4F94-4841-B1D8-C2381E900EA9}" srcOrd="1" destOrd="0" presId="urn:microsoft.com/office/officeart/2005/8/layout/process1"/>
    <dgm:cxn modelId="{44D0E4F2-7939-4078-BEA7-FF8C36D23CF4}" type="presOf" srcId="{5A59B720-8675-43DE-BE13-9DD47CBAB6BC}" destId="{0C157374-289E-413A-B3DE-8CE394AD0409}" srcOrd="0" destOrd="0" presId="urn:microsoft.com/office/officeart/2005/8/layout/process1"/>
    <dgm:cxn modelId="{BCEEB16D-EC4A-452A-9D2F-CD2949B58EFA}" type="presOf" srcId="{5A59B720-8675-43DE-BE13-9DD47CBAB6BC}" destId="{2A4E2116-6C88-4DE8-AF33-7371F566F94E}" srcOrd="1" destOrd="0" presId="urn:microsoft.com/office/officeart/2005/8/layout/process1"/>
    <dgm:cxn modelId="{59A755F4-6378-44A8-88AA-D00FA327D55F}" type="presOf" srcId="{B11363EE-A702-4902-8F7E-E386F10B5533}" destId="{07AA7B0E-0B57-45C0-971C-DA9EE9DFD528}" srcOrd="0" destOrd="0" presId="urn:microsoft.com/office/officeart/2005/8/layout/process1"/>
    <dgm:cxn modelId="{FF9C4A00-9FC9-4A0A-8B27-3F563D78ADC8}" srcId="{A3E1C26E-6073-4635-A7D6-06DA7AE6F422}" destId="{C28D2D9F-A7D5-4D37-B582-10C395DA13A7}" srcOrd="0" destOrd="0" parTransId="{40B631E2-4AF5-4AEF-B955-BFE8FE79DD72}" sibTransId="{54E3167E-616D-4D7C-B78A-88F557F8AA90}"/>
    <dgm:cxn modelId="{D1254261-BC66-4032-94AC-839CB5FB2726}" type="presParOf" srcId="{0E594A79-1D4B-44D9-80FD-B7CA16061617}" destId="{E665770E-90B8-4D31-ADA1-AB2105793D8A}" srcOrd="0" destOrd="0" presId="urn:microsoft.com/office/officeart/2005/8/layout/process1"/>
    <dgm:cxn modelId="{A7A734A0-4DD9-4DC8-BBAB-73FF2EB36A2E}" type="presParOf" srcId="{0E594A79-1D4B-44D9-80FD-B7CA16061617}" destId="{AB024DAE-A481-4B94-9E08-C5DBE94276F2}" srcOrd="1" destOrd="0" presId="urn:microsoft.com/office/officeart/2005/8/layout/process1"/>
    <dgm:cxn modelId="{39606498-9A3A-4549-B471-7821BA75DD29}" type="presParOf" srcId="{AB024DAE-A481-4B94-9E08-C5DBE94276F2}" destId="{20F2813D-1ECE-4BF9-A4DF-F39B7713CA90}" srcOrd="0" destOrd="0" presId="urn:microsoft.com/office/officeart/2005/8/layout/process1"/>
    <dgm:cxn modelId="{D7238AAC-C5CB-4E35-A9A2-39A88496385B}" type="presParOf" srcId="{0E594A79-1D4B-44D9-80FD-B7CA16061617}" destId="{07AA7B0E-0B57-45C0-971C-DA9EE9DFD528}" srcOrd="2" destOrd="0" presId="urn:microsoft.com/office/officeart/2005/8/layout/process1"/>
    <dgm:cxn modelId="{91E5E2C3-0C65-4982-BDE8-41BD18C3B83E}" type="presParOf" srcId="{0E594A79-1D4B-44D9-80FD-B7CA16061617}" destId="{41BADA86-5A1D-44C5-B43B-A674ECA5542F}" srcOrd="3" destOrd="0" presId="urn:microsoft.com/office/officeart/2005/8/layout/process1"/>
    <dgm:cxn modelId="{4C2821A3-BB34-46C5-A942-6C86B300E8FB}" type="presParOf" srcId="{41BADA86-5A1D-44C5-B43B-A674ECA5542F}" destId="{5EAC21B3-6956-4489-B931-1F770E7BCBF6}" srcOrd="0" destOrd="0" presId="urn:microsoft.com/office/officeart/2005/8/layout/process1"/>
    <dgm:cxn modelId="{0AFC7763-7A91-44C8-A978-7B9A4C947FDA}" type="presParOf" srcId="{0E594A79-1D4B-44D9-80FD-B7CA16061617}" destId="{B437FE61-013D-4E8C-A42E-74180514EAFA}" srcOrd="4" destOrd="0" presId="urn:microsoft.com/office/officeart/2005/8/layout/process1"/>
    <dgm:cxn modelId="{F93DC089-ED91-48D3-B0A4-4E04CCDD2437}" type="presParOf" srcId="{0E594A79-1D4B-44D9-80FD-B7CA16061617}" destId="{87DAFB63-8B03-48AE-BA60-97F3C0A41BD6}" srcOrd="5" destOrd="0" presId="urn:microsoft.com/office/officeart/2005/8/layout/process1"/>
    <dgm:cxn modelId="{3FE2547E-0B7F-46EE-817B-FC14664A7A05}" type="presParOf" srcId="{87DAFB63-8B03-48AE-BA60-97F3C0A41BD6}" destId="{3F2E4669-BE75-4B3A-B453-F8124AD52F61}" srcOrd="0" destOrd="0" presId="urn:microsoft.com/office/officeart/2005/8/layout/process1"/>
    <dgm:cxn modelId="{A5109B5A-F823-4C7D-BCFF-0A9D192889B3}" type="presParOf" srcId="{0E594A79-1D4B-44D9-80FD-B7CA16061617}" destId="{11062340-FCC2-4908-B810-A724698D8093}" srcOrd="6" destOrd="0" presId="urn:microsoft.com/office/officeart/2005/8/layout/process1"/>
    <dgm:cxn modelId="{D917622F-CD09-40C2-AB2D-B75328B5BD65}" type="presParOf" srcId="{0E594A79-1D4B-44D9-80FD-B7CA16061617}" destId="{BEFB7F55-C090-49B8-A7BC-66976D16E43A}" srcOrd="7" destOrd="0" presId="urn:microsoft.com/office/officeart/2005/8/layout/process1"/>
    <dgm:cxn modelId="{10488C6E-C011-4ECE-9325-7C2BE7BEBC10}" type="presParOf" srcId="{BEFB7F55-C090-49B8-A7BC-66976D16E43A}" destId="{43F2E1AB-4F94-4841-B1D8-C2381E900EA9}" srcOrd="0" destOrd="0" presId="urn:microsoft.com/office/officeart/2005/8/layout/process1"/>
    <dgm:cxn modelId="{9BD3C2B5-1402-4D63-99CC-2AB5E2C331E9}" type="presParOf" srcId="{0E594A79-1D4B-44D9-80FD-B7CA16061617}" destId="{DB8CF79C-8514-40E0-9FDF-0826B7C65921}" srcOrd="8" destOrd="0" presId="urn:microsoft.com/office/officeart/2005/8/layout/process1"/>
    <dgm:cxn modelId="{3A32AC3B-E6A5-4C7E-9B7F-24B5EC3C6113}" type="presParOf" srcId="{0E594A79-1D4B-44D9-80FD-B7CA16061617}" destId="{665C322B-D378-460D-8F33-5BD5D98E2A8C}" srcOrd="9" destOrd="0" presId="urn:microsoft.com/office/officeart/2005/8/layout/process1"/>
    <dgm:cxn modelId="{1E70B44A-BBA0-4940-A98C-F2130DC07ECB}" type="presParOf" srcId="{665C322B-D378-460D-8F33-5BD5D98E2A8C}" destId="{5EDB36F0-CE20-4887-AE54-BBB329B67CC3}" srcOrd="0" destOrd="0" presId="urn:microsoft.com/office/officeart/2005/8/layout/process1"/>
    <dgm:cxn modelId="{4C79E5C6-E662-4B32-8EED-21C8401D4E14}" type="presParOf" srcId="{0E594A79-1D4B-44D9-80FD-B7CA16061617}" destId="{CC53BE54-9D91-4219-8657-658076FC6EB5}" srcOrd="10" destOrd="0" presId="urn:microsoft.com/office/officeart/2005/8/layout/process1"/>
    <dgm:cxn modelId="{887E411C-2D2E-4DBA-9ACD-39FCD43E8E39}" type="presParOf" srcId="{0E594A79-1D4B-44D9-80FD-B7CA16061617}" destId="{0C157374-289E-413A-B3DE-8CE394AD0409}" srcOrd="11" destOrd="0" presId="urn:microsoft.com/office/officeart/2005/8/layout/process1"/>
    <dgm:cxn modelId="{1888D813-0022-434E-838C-7A2E1C12BAED}" type="presParOf" srcId="{0C157374-289E-413A-B3DE-8CE394AD0409}" destId="{2A4E2116-6C88-4DE8-AF33-7371F566F94E}" srcOrd="0" destOrd="0" presId="urn:microsoft.com/office/officeart/2005/8/layout/process1"/>
    <dgm:cxn modelId="{9D17B6C7-FFCA-42DA-BDE5-4A86F14FA235}" type="presParOf" srcId="{0E594A79-1D4B-44D9-80FD-B7CA16061617}" destId="{B428AE07-3767-4539-A243-4EA7285FEC07}" srcOrd="12" destOrd="0" presId="urn:microsoft.com/office/officeart/2005/8/layout/process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3E1C26E-6073-4635-A7D6-06DA7AE6F422}" type="doc">
      <dgm:prSet loTypeId="urn:microsoft.com/office/officeart/2005/8/layout/process1" loCatId="process" qsTypeId="urn:microsoft.com/office/officeart/2005/8/quickstyle/simple1#7" qsCatId="simple" csTypeId="urn:microsoft.com/office/officeart/2005/8/colors/accent1_2#7" csCatId="accent1" phldr="1"/>
      <dgm:spPr/>
    </dgm:pt>
    <dgm:pt modelId="{C28D2D9F-A7D5-4D37-B582-10C395DA13A7}">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1</a:t>
          </a:r>
          <a:endParaRPr lang="en-CA" dirty="0"/>
        </a:p>
      </dgm:t>
    </dgm:pt>
    <dgm:pt modelId="{40B631E2-4AF5-4AEF-B955-BFE8FE79DD72}" type="parTrans" cxnId="{FF9C4A00-9FC9-4A0A-8B27-3F563D78ADC8}">
      <dgm:prSet/>
      <dgm:spPr/>
      <dgm:t>
        <a:bodyPr/>
        <a:lstStyle/>
        <a:p>
          <a:endParaRPr lang="en-CA"/>
        </a:p>
      </dgm:t>
    </dgm:pt>
    <dgm:pt modelId="{54E3167E-616D-4D7C-B78A-88F557F8AA90}" type="sibTrans" cxnId="{FF9C4A00-9FC9-4A0A-8B27-3F563D78ADC8}">
      <dgm:prSet>
        <dgm:style>
          <a:lnRef idx="1">
            <a:schemeClr val="accent5"/>
          </a:lnRef>
          <a:fillRef idx="2">
            <a:schemeClr val="accent5"/>
          </a:fillRef>
          <a:effectRef idx="1">
            <a:schemeClr val="accent5"/>
          </a:effectRef>
          <a:fontRef idx="minor">
            <a:schemeClr val="dk1"/>
          </a:fontRef>
        </dgm:style>
      </dgm:prSet>
      <dgm:spPr/>
      <dgm:t>
        <a:bodyPr/>
        <a:lstStyle/>
        <a:p>
          <a:endParaRPr lang="en-CA" dirty="0"/>
        </a:p>
      </dgm:t>
    </dgm:pt>
    <dgm:pt modelId="{B11363EE-A702-4902-8F7E-E386F10B5533}">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2</a:t>
          </a:r>
          <a:endParaRPr lang="en-CA" dirty="0"/>
        </a:p>
      </dgm:t>
    </dgm:pt>
    <dgm:pt modelId="{FCF43E7A-370F-4A20-B74B-EC31D70E30DC}" type="parTrans" cxnId="{CDF82294-5A16-4459-A4B5-BE5B871750D2}">
      <dgm:prSet/>
      <dgm:spPr/>
      <dgm:t>
        <a:bodyPr/>
        <a:lstStyle/>
        <a:p>
          <a:endParaRPr lang="en-CA"/>
        </a:p>
      </dgm:t>
    </dgm:pt>
    <dgm:pt modelId="{5F08DA45-B497-40AE-A27D-FF339BC785E9}" type="sibTrans" cxnId="{CDF82294-5A16-4459-A4B5-BE5B871750D2}">
      <dgm:prSet>
        <dgm:style>
          <a:lnRef idx="1">
            <a:schemeClr val="accent5"/>
          </a:lnRef>
          <a:fillRef idx="2">
            <a:schemeClr val="accent5"/>
          </a:fillRef>
          <a:effectRef idx="1">
            <a:schemeClr val="accent5"/>
          </a:effectRef>
          <a:fontRef idx="minor">
            <a:schemeClr val="dk1"/>
          </a:fontRef>
        </dgm:style>
      </dgm:prSet>
      <dgm:spPr/>
      <dgm:t>
        <a:bodyPr/>
        <a:lstStyle/>
        <a:p>
          <a:endParaRPr lang="en-CA" dirty="0"/>
        </a:p>
      </dgm:t>
    </dgm:pt>
    <dgm:pt modelId="{83B164C1-BE44-4CAD-8497-C49B8B654EAE}">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3</a:t>
          </a:r>
          <a:endParaRPr lang="en-CA" dirty="0"/>
        </a:p>
      </dgm:t>
    </dgm:pt>
    <dgm:pt modelId="{D6DD2ADF-0D4A-4836-8425-B76DAE38E665}" type="parTrans" cxnId="{B3BD9CEC-C1A9-4630-9301-8FB4FE8E438A}">
      <dgm:prSet/>
      <dgm:spPr/>
      <dgm:t>
        <a:bodyPr/>
        <a:lstStyle/>
        <a:p>
          <a:endParaRPr lang="en-CA"/>
        </a:p>
      </dgm:t>
    </dgm:pt>
    <dgm:pt modelId="{B8C14E94-D9E1-4276-9B88-0E32B61EB851}" type="sibTrans" cxnId="{B3BD9CEC-C1A9-4630-9301-8FB4FE8E438A}">
      <dgm:prSet>
        <dgm:style>
          <a:lnRef idx="1">
            <a:schemeClr val="accent5"/>
          </a:lnRef>
          <a:fillRef idx="2">
            <a:schemeClr val="accent5"/>
          </a:fillRef>
          <a:effectRef idx="1">
            <a:schemeClr val="accent5"/>
          </a:effectRef>
          <a:fontRef idx="minor">
            <a:schemeClr val="dk1"/>
          </a:fontRef>
        </dgm:style>
      </dgm:prSet>
      <dgm:spPr/>
      <dgm:t>
        <a:bodyPr/>
        <a:lstStyle/>
        <a:p>
          <a:endParaRPr lang="en-CA" dirty="0"/>
        </a:p>
      </dgm:t>
    </dgm:pt>
    <dgm:pt modelId="{A437F24A-3D22-45CC-9A35-E7040C625C42}">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4</a:t>
          </a:r>
          <a:endParaRPr lang="en-CA" dirty="0"/>
        </a:p>
      </dgm:t>
    </dgm:pt>
    <dgm:pt modelId="{A9110384-ED96-4819-BB1A-D971CFB4DB74}" type="parTrans" cxnId="{9E9B2F9D-6956-4D45-874E-A831221977EA}">
      <dgm:prSet/>
      <dgm:spPr/>
      <dgm:t>
        <a:bodyPr/>
        <a:lstStyle/>
        <a:p>
          <a:endParaRPr lang="en-US"/>
        </a:p>
      </dgm:t>
    </dgm:pt>
    <dgm:pt modelId="{61CE3D1A-5407-471C-A0E0-279E9F2D122D}" type="sibTrans" cxnId="{9E9B2F9D-6956-4D45-874E-A831221977EA}">
      <dgm:prSet>
        <dgm:style>
          <a:lnRef idx="1">
            <a:schemeClr val="accent5"/>
          </a:lnRef>
          <a:fillRef idx="2">
            <a:schemeClr val="accent5"/>
          </a:fillRef>
          <a:effectRef idx="1">
            <a:schemeClr val="accent5"/>
          </a:effectRef>
          <a:fontRef idx="minor">
            <a:schemeClr val="dk1"/>
          </a:fontRef>
        </dgm:style>
      </dgm:prSet>
      <dgm:spPr/>
      <dgm:t>
        <a:bodyPr/>
        <a:lstStyle/>
        <a:p>
          <a:endParaRPr lang="en-US" dirty="0"/>
        </a:p>
      </dgm:t>
    </dgm:pt>
    <dgm:pt modelId="{3FC00F72-47C5-48DF-8163-0FBE3E6BCECC}">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5</a:t>
          </a:r>
          <a:endParaRPr lang="en-CA" dirty="0"/>
        </a:p>
      </dgm:t>
    </dgm:pt>
    <dgm:pt modelId="{C5ECE365-74E4-4A54-9080-E5558053ADF1}" type="parTrans" cxnId="{6F85889F-B5CD-49C3-940C-AEBB9D00736E}">
      <dgm:prSet/>
      <dgm:spPr/>
      <dgm:t>
        <a:bodyPr/>
        <a:lstStyle/>
        <a:p>
          <a:endParaRPr lang="en-US"/>
        </a:p>
      </dgm:t>
    </dgm:pt>
    <dgm:pt modelId="{3CB77C92-1CF5-4E5F-969A-5AE21152510C}" type="sibTrans" cxnId="{6F85889F-B5CD-49C3-940C-AEBB9D00736E}">
      <dgm:prSet>
        <dgm:style>
          <a:lnRef idx="1">
            <a:schemeClr val="accent5"/>
          </a:lnRef>
          <a:fillRef idx="2">
            <a:schemeClr val="accent5"/>
          </a:fillRef>
          <a:effectRef idx="1">
            <a:schemeClr val="accent5"/>
          </a:effectRef>
          <a:fontRef idx="minor">
            <a:schemeClr val="dk1"/>
          </a:fontRef>
        </dgm:style>
      </dgm:prSet>
      <dgm:spPr/>
      <dgm:t>
        <a:bodyPr/>
        <a:lstStyle/>
        <a:p>
          <a:endParaRPr lang="en-US" dirty="0"/>
        </a:p>
      </dgm:t>
    </dgm:pt>
    <dgm:pt modelId="{4B388F6C-6324-4A15-89E8-3655A46DA28C}">
      <dgm:prSet phldrT="[Text]">
        <dgm:style>
          <a:lnRef idx="0">
            <a:schemeClr val="accent1"/>
          </a:lnRef>
          <a:fillRef idx="3">
            <a:schemeClr val="accent1"/>
          </a:fillRef>
          <a:effectRef idx="3">
            <a:schemeClr val="accent1"/>
          </a:effectRef>
          <a:fontRef idx="minor">
            <a:schemeClr val="lt1"/>
          </a:fontRef>
        </dgm:style>
      </dgm:prSet>
      <dgm:spPr/>
      <dgm:t>
        <a:bodyPr/>
        <a:lstStyle/>
        <a:p>
          <a:r>
            <a:rPr lang="en-CA" dirty="0" smtClean="0"/>
            <a:t>6</a:t>
          </a:r>
          <a:endParaRPr lang="en-CA" dirty="0"/>
        </a:p>
      </dgm:t>
    </dgm:pt>
    <dgm:pt modelId="{0F890390-FF73-4E32-932D-4BA4BFA38626}" type="parTrans" cxnId="{003B94BD-E415-4DED-A884-3A0336604D6B}">
      <dgm:prSet/>
      <dgm:spPr/>
      <dgm:t>
        <a:bodyPr/>
        <a:lstStyle/>
        <a:p>
          <a:endParaRPr lang="en-US"/>
        </a:p>
      </dgm:t>
    </dgm:pt>
    <dgm:pt modelId="{5A59B720-8675-43DE-BE13-9DD47CBAB6BC}" type="sibTrans" cxnId="{003B94BD-E415-4DED-A884-3A0336604D6B}">
      <dgm:prSet>
        <dgm:style>
          <a:lnRef idx="0">
            <a:schemeClr val="accent1"/>
          </a:lnRef>
          <a:fillRef idx="3">
            <a:schemeClr val="accent1"/>
          </a:fillRef>
          <a:effectRef idx="3">
            <a:schemeClr val="accent1"/>
          </a:effectRef>
          <a:fontRef idx="minor">
            <a:schemeClr val="lt1"/>
          </a:fontRef>
        </dgm:style>
      </dgm:prSet>
      <dgm:spPr/>
      <dgm:t>
        <a:bodyPr/>
        <a:lstStyle/>
        <a:p>
          <a:endParaRPr lang="en-US" dirty="0"/>
        </a:p>
      </dgm:t>
    </dgm:pt>
    <dgm:pt modelId="{1C197899-A307-4CCA-9358-6DADF1CBC33C}">
      <dgm:prSet phldrT="[Text]">
        <dgm:style>
          <a:lnRef idx="0">
            <a:schemeClr val="accent2"/>
          </a:lnRef>
          <a:fillRef idx="3">
            <a:schemeClr val="accent2"/>
          </a:fillRef>
          <a:effectRef idx="3">
            <a:schemeClr val="accent2"/>
          </a:effectRef>
          <a:fontRef idx="minor">
            <a:schemeClr val="lt1"/>
          </a:fontRef>
        </dgm:style>
      </dgm:prSet>
      <dgm:spPr/>
      <dgm:t>
        <a:bodyPr/>
        <a:lstStyle/>
        <a:p>
          <a:r>
            <a:rPr lang="en-CA" dirty="0" smtClean="0"/>
            <a:t>7</a:t>
          </a:r>
          <a:endParaRPr lang="en-CA" dirty="0"/>
        </a:p>
      </dgm:t>
    </dgm:pt>
    <dgm:pt modelId="{716A0A96-62FA-4C6C-A43C-67EA0FDEFB3A}" type="parTrans" cxnId="{64049E2D-DA3D-417D-B9A9-FF6C9D411617}">
      <dgm:prSet/>
      <dgm:spPr/>
      <dgm:t>
        <a:bodyPr/>
        <a:lstStyle/>
        <a:p>
          <a:endParaRPr lang="en-US"/>
        </a:p>
      </dgm:t>
    </dgm:pt>
    <dgm:pt modelId="{BD9714AE-83A8-4EBB-9738-F990341A86A9}" type="sibTrans" cxnId="{64049E2D-DA3D-417D-B9A9-FF6C9D411617}">
      <dgm:prSet/>
      <dgm:spPr/>
      <dgm:t>
        <a:bodyPr/>
        <a:lstStyle/>
        <a:p>
          <a:endParaRPr lang="en-US"/>
        </a:p>
      </dgm:t>
    </dgm:pt>
    <dgm:pt modelId="{0E594A79-1D4B-44D9-80FD-B7CA16061617}" type="pres">
      <dgm:prSet presAssocID="{A3E1C26E-6073-4635-A7D6-06DA7AE6F422}" presName="Name0" presStyleCnt="0">
        <dgm:presLayoutVars>
          <dgm:dir/>
          <dgm:resizeHandles val="exact"/>
        </dgm:presLayoutVars>
      </dgm:prSet>
      <dgm:spPr/>
    </dgm:pt>
    <dgm:pt modelId="{E665770E-90B8-4D31-ADA1-AB2105793D8A}" type="pres">
      <dgm:prSet presAssocID="{C28D2D9F-A7D5-4D37-B582-10C395DA13A7}" presName="node" presStyleLbl="node1" presStyleIdx="0" presStyleCnt="7">
        <dgm:presLayoutVars>
          <dgm:bulletEnabled val="1"/>
        </dgm:presLayoutVars>
      </dgm:prSet>
      <dgm:spPr/>
      <dgm:t>
        <a:bodyPr/>
        <a:lstStyle/>
        <a:p>
          <a:endParaRPr lang="en-CA"/>
        </a:p>
      </dgm:t>
    </dgm:pt>
    <dgm:pt modelId="{AB024DAE-A481-4B94-9E08-C5DBE94276F2}" type="pres">
      <dgm:prSet presAssocID="{54E3167E-616D-4D7C-B78A-88F557F8AA90}" presName="sibTrans" presStyleLbl="sibTrans2D1" presStyleIdx="0" presStyleCnt="6"/>
      <dgm:spPr/>
      <dgm:t>
        <a:bodyPr/>
        <a:lstStyle/>
        <a:p>
          <a:endParaRPr lang="en-CA"/>
        </a:p>
      </dgm:t>
    </dgm:pt>
    <dgm:pt modelId="{20F2813D-1ECE-4BF9-A4DF-F39B7713CA90}" type="pres">
      <dgm:prSet presAssocID="{54E3167E-616D-4D7C-B78A-88F557F8AA90}" presName="connectorText" presStyleLbl="sibTrans2D1" presStyleIdx="0" presStyleCnt="6"/>
      <dgm:spPr/>
      <dgm:t>
        <a:bodyPr/>
        <a:lstStyle/>
        <a:p>
          <a:endParaRPr lang="en-CA"/>
        </a:p>
      </dgm:t>
    </dgm:pt>
    <dgm:pt modelId="{07AA7B0E-0B57-45C0-971C-DA9EE9DFD528}" type="pres">
      <dgm:prSet presAssocID="{B11363EE-A702-4902-8F7E-E386F10B5533}" presName="node" presStyleLbl="node1" presStyleIdx="1" presStyleCnt="7">
        <dgm:presLayoutVars>
          <dgm:bulletEnabled val="1"/>
        </dgm:presLayoutVars>
      </dgm:prSet>
      <dgm:spPr/>
      <dgm:t>
        <a:bodyPr/>
        <a:lstStyle/>
        <a:p>
          <a:endParaRPr lang="en-CA"/>
        </a:p>
      </dgm:t>
    </dgm:pt>
    <dgm:pt modelId="{41BADA86-5A1D-44C5-B43B-A674ECA5542F}" type="pres">
      <dgm:prSet presAssocID="{5F08DA45-B497-40AE-A27D-FF339BC785E9}" presName="sibTrans" presStyleLbl="sibTrans2D1" presStyleIdx="1" presStyleCnt="6"/>
      <dgm:spPr/>
      <dgm:t>
        <a:bodyPr/>
        <a:lstStyle/>
        <a:p>
          <a:endParaRPr lang="en-CA"/>
        </a:p>
      </dgm:t>
    </dgm:pt>
    <dgm:pt modelId="{5EAC21B3-6956-4489-B931-1F770E7BCBF6}" type="pres">
      <dgm:prSet presAssocID="{5F08DA45-B497-40AE-A27D-FF339BC785E9}" presName="connectorText" presStyleLbl="sibTrans2D1" presStyleIdx="1" presStyleCnt="6"/>
      <dgm:spPr/>
      <dgm:t>
        <a:bodyPr/>
        <a:lstStyle/>
        <a:p>
          <a:endParaRPr lang="en-CA"/>
        </a:p>
      </dgm:t>
    </dgm:pt>
    <dgm:pt modelId="{B437FE61-013D-4E8C-A42E-74180514EAFA}" type="pres">
      <dgm:prSet presAssocID="{83B164C1-BE44-4CAD-8497-C49B8B654EAE}" presName="node" presStyleLbl="node1" presStyleIdx="2" presStyleCnt="7">
        <dgm:presLayoutVars>
          <dgm:bulletEnabled val="1"/>
        </dgm:presLayoutVars>
      </dgm:prSet>
      <dgm:spPr/>
      <dgm:t>
        <a:bodyPr/>
        <a:lstStyle/>
        <a:p>
          <a:endParaRPr lang="en-CA"/>
        </a:p>
      </dgm:t>
    </dgm:pt>
    <dgm:pt modelId="{87DAFB63-8B03-48AE-BA60-97F3C0A41BD6}" type="pres">
      <dgm:prSet presAssocID="{B8C14E94-D9E1-4276-9B88-0E32B61EB851}" presName="sibTrans" presStyleLbl="sibTrans2D1" presStyleIdx="2" presStyleCnt="6"/>
      <dgm:spPr/>
      <dgm:t>
        <a:bodyPr/>
        <a:lstStyle/>
        <a:p>
          <a:endParaRPr lang="en-US"/>
        </a:p>
      </dgm:t>
    </dgm:pt>
    <dgm:pt modelId="{3F2E4669-BE75-4B3A-B453-F8124AD52F61}" type="pres">
      <dgm:prSet presAssocID="{B8C14E94-D9E1-4276-9B88-0E32B61EB851}" presName="connectorText" presStyleLbl="sibTrans2D1" presStyleIdx="2" presStyleCnt="6"/>
      <dgm:spPr/>
      <dgm:t>
        <a:bodyPr/>
        <a:lstStyle/>
        <a:p>
          <a:endParaRPr lang="en-US"/>
        </a:p>
      </dgm:t>
    </dgm:pt>
    <dgm:pt modelId="{11062340-FCC2-4908-B810-A724698D8093}" type="pres">
      <dgm:prSet presAssocID="{A437F24A-3D22-45CC-9A35-E7040C625C42}" presName="node" presStyleLbl="node1" presStyleIdx="3" presStyleCnt="7">
        <dgm:presLayoutVars>
          <dgm:bulletEnabled val="1"/>
        </dgm:presLayoutVars>
      </dgm:prSet>
      <dgm:spPr/>
      <dgm:t>
        <a:bodyPr/>
        <a:lstStyle/>
        <a:p>
          <a:endParaRPr lang="en-US"/>
        </a:p>
      </dgm:t>
    </dgm:pt>
    <dgm:pt modelId="{BEFB7F55-C090-49B8-A7BC-66976D16E43A}" type="pres">
      <dgm:prSet presAssocID="{61CE3D1A-5407-471C-A0E0-279E9F2D122D}" presName="sibTrans" presStyleLbl="sibTrans2D1" presStyleIdx="3" presStyleCnt="6"/>
      <dgm:spPr/>
      <dgm:t>
        <a:bodyPr/>
        <a:lstStyle/>
        <a:p>
          <a:endParaRPr lang="en-US"/>
        </a:p>
      </dgm:t>
    </dgm:pt>
    <dgm:pt modelId="{43F2E1AB-4F94-4841-B1D8-C2381E900EA9}" type="pres">
      <dgm:prSet presAssocID="{61CE3D1A-5407-471C-A0E0-279E9F2D122D}" presName="connectorText" presStyleLbl="sibTrans2D1" presStyleIdx="3" presStyleCnt="6"/>
      <dgm:spPr/>
      <dgm:t>
        <a:bodyPr/>
        <a:lstStyle/>
        <a:p>
          <a:endParaRPr lang="en-US"/>
        </a:p>
      </dgm:t>
    </dgm:pt>
    <dgm:pt modelId="{DB8CF79C-8514-40E0-9FDF-0826B7C65921}" type="pres">
      <dgm:prSet presAssocID="{3FC00F72-47C5-48DF-8163-0FBE3E6BCECC}" presName="node" presStyleLbl="node1" presStyleIdx="4" presStyleCnt="7">
        <dgm:presLayoutVars>
          <dgm:bulletEnabled val="1"/>
        </dgm:presLayoutVars>
      </dgm:prSet>
      <dgm:spPr/>
      <dgm:t>
        <a:bodyPr/>
        <a:lstStyle/>
        <a:p>
          <a:endParaRPr lang="en-US"/>
        </a:p>
      </dgm:t>
    </dgm:pt>
    <dgm:pt modelId="{665C322B-D378-460D-8F33-5BD5D98E2A8C}" type="pres">
      <dgm:prSet presAssocID="{3CB77C92-1CF5-4E5F-969A-5AE21152510C}" presName="sibTrans" presStyleLbl="sibTrans2D1" presStyleIdx="4" presStyleCnt="6"/>
      <dgm:spPr/>
      <dgm:t>
        <a:bodyPr/>
        <a:lstStyle/>
        <a:p>
          <a:endParaRPr lang="en-US"/>
        </a:p>
      </dgm:t>
    </dgm:pt>
    <dgm:pt modelId="{5EDB36F0-CE20-4887-AE54-BBB329B67CC3}" type="pres">
      <dgm:prSet presAssocID="{3CB77C92-1CF5-4E5F-969A-5AE21152510C}" presName="connectorText" presStyleLbl="sibTrans2D1" presStyleIdx="4" presStyleCnt="6"/>
      <dgm:spPr/>
      <dgm:t>
        <a:bodyPr/>
        <a:lstStyle/>
        <a:p>
          <a:endParaRPr lang="en-US"/>
        </a:p>
      </dgm:t>
    </dgm:pt>
    <dgm:pt modelId="{CC53BE54-9D91-4219-8657-658076FC6EB5}" type="pres">
      <dgm:prSet presAssocID="{4B388F6C-6324-4A15-89E8-3655A46DA28C}" presName="node" presStyleLbl="node1" presStyleIdx="5" presStyleCnt="7">
        <dgm:presLayoutVars>
          <dgm:bulletEnabled val="1"/>
        </dgm:presLayoutVars>
      </dgm:prSet>
      <dgm:spPr/>
      <dgm:t>
        <a:bodyPr/>
        <a:lstStyle/>
        <a:p>
          <a:endParaRPr lang="en-US"/>
        </a:p>
      </dgm:t>
    </dgm:pt>
    <dgm:pt modelId="{0C157374-289E-413A-B3DE-8CE394AD0409}" type="pres">
      <dgm:prSet presAssocID="{5A59B720-8675-43DE-BE13-9DD47CBAB6BC}" presName="sibTrans" presStyleLbl="sibTrans2D1" presStyleIdx="5" presStyleCnt="6"/>
      <dgm:spPr/>
      <dgm:t>
        <a:bodyPr/>
        <a:lstStyle/>
        <a:p>
          <a:endParaRPr lang="en-US"/>
        </a:p>
      </dgm:t>
    </dgm:pt>
    <dgm:pt modelId="{2A4E2116-6C88-4DE8-AF33-7371F566F94E}" type="pres">
      <dgm:prSet presAssocID="{5A59B720-8675-43DE-BE13-9DD47CBAB6BC}" presName="connectorText" presStyleLbl="sibTrans2D1" presStyleIdx="5" presStyleCnt="6"/>
      <dgm:spPr/>
      <dgm:t>
        <a:bodyPr/>
        <a:lstStyle/>
        <a:p>
          <a:endParaRPr lang="en-US"/>
        </a:p>
      </dgm:t>
    </dgm:pt>
    <dgm:pt modelId="{B428AE07-3767-4539-A243-4EA7285FEC07}" type="pres">
      <dgm:prSet presAssocID="{1C197899-A307-4CCA-9358-6DADF1CBC33C}" presName="node" presStyleLbl="node1" presStyleIdx="6" presStyleCnt="7">
        <dgm:presLayoutVars>
          <dgm:bulletEnabled val="1"/>
        </dgm:presLayoutVars>
      </dgm:prSet>
      <dgm:spPr/>
      <dgm:t>
        <a:bodyPr/>
        <a:lstStyle/>
        <a:p>
          <a:endParaRPr lang="en-US"/>
        </a:p>
      </dgm:t>
    </dgm:pt>
  </dgm:ptLst>
  <dgm:cxnLst>
    <dgm:cxn modelId="{CDF82294-5A16-4459-A4B5-BE5B871750D2}" srcId="{A3E1C26E-6073-4635-A7D6-06DA7AE6F422}" destId="{B11363EE-A702-4902-8F7E-E386F10B5533}" srcOrd="1" destOrd="0" parTransId="{FCF43E7A-370F-4A20-B74B-EC31D70E30DC}" sibTransId="{5F08DA45-B497-40AE-A27D-FF339BC785E9}"/>
    <dgm:cxn modelId="{00CD61C6-C77F-4947-85C9-EE1EEDEE9DCE}" type="presOf" srcId="{5A59B720-8675-43DE-BE13-9DD47CBAB6BC}" destId="{0C157374-289E-413A-B3DE-8CE394AD0409}" srcOrd="0" destOrd="0" presId="urn:microsoft.com/office/officeart/2005/8/layout/process1"/>
    <dgm:cxn modelId="{3B3153E0-F0A7-4695-8157-7D20CDBBABCA}" type="presOf" srcId="{B8C14E94-D9E1-4276-9B88-0E32B61EB851}" destId="{87DAFB63-8B03-48AE-BA60-97F3C0A41BD6}" srcOrd="0" destOrd="0" presId="urn:microsoft.com/office/officeart/2005/8/layout/process1"/>
    <dgm:cxn modelId="{9E9B2F9D-6956-4D45-874E-A831221977EA}" srcId="{A3E1C26E-6073-4635-A7D6-06DA7AE6F422}" destId="{A437F24A-3D22-45CC-9A35-E7040C625C42}" srcOrd="3" destOrd="0" parTransId="{A9110384-ED96-4819-BB1A-D971CFB4DB74}" sibTransId="{61CE3D1A-5407-471C-A0E0-279E9F2D122D}"/>
    <dgm:cxn modelId="{C0A2DD05-AC59-4B5B-98B6-222FDA258376}" type="presOf" srcId="{61CE3D1A-5407-471C-A0E0-279E9F2D122D}" destId="{43F2E1AB-4F94-4841-B1D8-C2381E900EA9}" srcOrd="1" destOrd="0" presId="urn:microsoft.com/office/officeart/2005/8/layout/process1"/>
    <dgm:cxn modelId="{BC1B3C4D-7405-4073-AD61-471E27E6D699}" type="presOf" srcId="{3FC00F72-47C5-48DF-8163-0FBE3E6BCECC}" destId="{DB8CF79C-8514-40E0-9FDF-0826B7C65921}" srcOrd="0" destOrd="0" presId="urn:microsoft.com/office/officeart/2005/8/layout/process1"/>
    <dgm:cxn modelId="{0F4AF687-88DB-4DFD-8EE5-F7FAABB80A9D}" type="presOf" srcId="{A3E1C26E-6073-4635-A7D6-06DA7AE6F422}" destId="{0E594A79-1D4B-44D9-80FD-B7CA16061617}" srcOrd="0" destOrd="0" presId="urn:microsoft.com/office/officeart/2005/8/layout/process1"/>
    <dgm:cxn modelId="{6F85889F-B5CD-49C3-940C-AEBB9D00736E}" srcId="{A3E1C26E-6073-4635-A7D6-06DA7AE6F422}" destId="{3FC00F72-47C5-48DF-8163-0FBE3E6BCECC}" srcOrd="4" destOrd="0" parTransId="{C5ECE365-74E4-4A54-9080-E5558053ADF1}" sibTransId="{3CB77C92-1CF5-4E5F-969A-5AE21152510C}"/>
    <dgm:cxn modelId="{FD3A2BCD-B940-49A8-9086-BA221CE75142}" type="presOf" srcId="{3CB77C92-1CF5-4E5F-969A-5AE21152510C}" destId="{5EDB36F0-CE20-4887-AE54-BBB329B67CC3}" srcOrd="1" destOrd="0" presId="urn:microsoft.com/office/officeart/2005/8/layout/process1"/>
    <dgm:cxn modelId="{E21A4BD5-5637-4F4A-8C42-C2D3259E2285}" type="presOf" srcId="{54E3167E-616D-4D7C-B78A-88F557F8AA90}" destId="{AB024DAE-A481-4B94-9E08-C5DBE94276F2}" srcOrd="0" destOrd="0" presId="urn:microsoft.com/office/officeart/2005/8/layout/process1"/>
    <dgm:cxn modelId="{003B94BD-E415-4DED-A884-3A0336604D6B}" srcId="{A3E1C26E-6073-4635-A7D6-06DA7AE6F422}" destId="{4B388F6C-6324-4A15-89E8-3655A46DA28C}" srcOrd="5" destOrd="0" parTransId="{0F890390-FF73-4E32-932D-4BA4BFA38626}" sibTransId="{5A59B720-8675-43DE-BE13-9DD47CBAB6BC}"/>
    <dgm:cxn modelId="{4851B5BA-A0E3-4F84-AFB0-8CFB1B417C91}" type="presOf" srcId="{5A59B720-8675-43DE-BE13-9DD47CBAB6BC}" destId="{2A4E2116-6C88-4DE8-AF33-7371F566F94E}" srcOrd="1" destOrd="0" presId="urn:microsoft.com/office/officeart/2005/8/layout/process1"/>
    <dgm:cxn modelId="{B3BD9CEC-C1A9-4630-9301-8FB4FE8E438A}" srcId="{A3E1C26E-6073-4635-A7D6-06DA7AE6F422}" destId="{83B164C1-BE44-4CAD-8497-C49B8B654EAE}" srcOrd="2" destOrd="0" parTransId="{D6DD2ADF-0D4A-4836-8425-B76DAE38E665}" sibTransId="{B8C14E94-D9E1-4276-9B88-0E32B61EB851}"/>
    <dgm:cxn modelId="{106DC881-8906-410E-93D3-229AE9A7826E}" type="presOf" srcId="{C28D2D9F-A7D5-4D37-B582-10C395DA13A7}" destId="{E665770E-90B8-4D31-ADA1-AB2105793D8A}" srcOrd="0" destOrd="0" presId="urn:microsoft.com/office/officeart/2005/8/layout/process1"/>
    <dgm:cxn modelId="{5895B442-E0CD-4DE1-9328-CB52F54EC92E}" type="presOf" srcId="{83B164C1-BE44-4CAD-8497-C49B8B654EAE}" destId="{B437FE61-013D-4E8C-A42E-74180514EAFA}" srcOrd="0" destOrd="0" presId="urn:microsoft.com/office/officeart/2005/8/layout/process1"/>
    <dgm:cxn modelId="{0253227B-A569-48A7-A66E-666D9DF36447}" type="presOf" srcId="{5F08DA45-B497-40AE-A27D-FF339BC785E9}" destId="{41BADA86-5A1D-44C5-B43B-A674ECA5542F}" srcOrd="0" destOrd="0" presId="urn:microsoft.com/office/officeart/2005/8/layout/process1"/>
    <dgm:cxn modelId="{C6D8D6B9-CD85-4BFA-8DB6-2F6C9ED039B8}" type="presOf" srcId="{1C197899-A307-4CCA-9358-6DADF1CBC33C}" destId="{B428AE07-3767-4539-A243-4EA7285FEC07}" srcOrd="0" destOrd="0" presId="urn:microsoft.com/office/officeart/2005/8/layout/process1"/>
    <dgm:cxn modelId="{76966F01-CFDF-45AB-9115-0EA5B4A05362}" type="presOf" srcId="{A437F24A-3D22-45CC-9A35-E7040C625C42}" destId="{11062340-FCC2-4908-B810-A724698D8093}" srcOrd="0" destOrd="0" presId="urn:microsoft.com/office/officeart/2005/8/layout/process1"/>
    <dgm:cxn modelId="{E92B36D5-F4A0-4834-A9AC-C6F8B2B5B5E3}" type="presOf" srcId="{B11363EE-A702-4902-8F7E-E386F10B5533}" destId="{07AA7B0E-0B57-45C0-971C-DA9EE9DFD528}" srcOrd="0" destOrd="0" presId="urn:microsoft.com/office/officeart/2005/8/layout/process1"/>
    <dgm:cxn modelId="{144F42AB-4948-4B62-A3D3-FB614DB93265}" type="presOf" srcId="{5F08DA45-B497-40AE-A27D-FF339BC785E9}" destId="{5EAC21B3-6956-4489-B931-1F770E7BCBF6}" srcOrd="1" destOrd="0" presId="urn:microsoft.com/office/officeart/2005/8/layout/process1"/>
    <dgm:cxn modelId="{64049E2D-DA3D-417D-B9A9-FF6C9D411617}" srcId="{A3E1C26E-6073-4635-A7D6-06DA7AE6F422}" destId="{1C197899-A307-4CCA-9358-6DADF1CBC33C}" srcOrd="6" destOrd="0" parTransId="{716A0A96-62FA-4C6C-A43C-67EA0FDEFB3A}" sibTransId="{BD9714AE-83A8-4EBB-9738-F990341A86A9}"/>
    <dgm:cxn modelId="{4E895C1F-82A9-460F-AFAA-65795EB0C7C1}" type="presOf" srcId="{B8C14E94-D9E1-4276-9B88-0E32B61EB851}" destId="{3F2E4669-BE75-4B3A-B453-F8124AD52F61}" srcOrd="1" destOrd="0" presId="urn:microsoft.com/office/officeart/2005/8/layout/process1"/>
    <dgm:cxn modelId="{E202DD4D-9756-480E-9E66-7677232DBDBC}" type="presOf" srcId="{3CB77C92-1CF5-4E5F-969A-5AE21152510C}" destId="{665C322B-D378-460D-8F33-5BD5D98E2A8C}" srcOrd="0" destOrd="0" presId="urn:microsoft.com/office/officeart/2005/8/layout/process1"/>
    <dgm:cxn modelId="{03216B7C-E1F6-4830-BC3F-A861D56F38D4}" type="presOf" srcId="{61CE3D1A-5407-471C-A0E0-279E9F2D122D}" destId="{BEFB7F55-C090-49B8-A7BC-66976D16E43A}" srcOrd="0" destOrd="0" presId="urn:microsoft.com/office/officeart/2005/8/layout/process1"/>
    <dgm:cxn modelId="{E8006F9C-FD49-4317-8201-DFE0EB4575E5}" type="presOf" srcId="{54E3167E-616D-4D7C-B78A-88F557F8AA90}" destId="{20F2813D-1ECE-4BF9-A4DF-F39B7713CA90}" srcOrd="1" destOrd="0" presId="urn:microsoft.com/office/officeart/2005/8/layout/process1"/>
    <dgm:cxn modelId="{1CF193D4-21D3-478D-BD57-E1E17AC570A3}" type="presOf" srcId="{4B388F6C-6324-4A15-89E8-3655A46DA28C}" destId="{CC53BE54-9D91-4219-8657-658076FC6EB5}" srcOrd="0" destOrd="0" presId="urn:microsoft.com/office/officeart/2005/8/layout/process1"/>
    <dgm:cxn modelId="{FF9C4A00-9FC9-4A0A-8B27-3F563D78ADC8}" srcId="{A3E1C26E-6073-4635-A7D6-06DA7AE6F422}" destId="{C28D2D9F-A7D5-4D37-B582-10C395DA13A7}" srcOrd="0" destOrd="0" parTransId="{40B631E2-4AF5-4AEF-B955-BFE8FE79DD72}" sibTransId="{54E3167E-616D-4D7C-B78A-88F557F8AA90}"/>
    <dgm:cxn modelId="{1C7AF34F-23AC-4257-B6A3-E32751EAECD1}" type="presParOf" srcId="{0E594A79-1D4B-44D9-80FD-B7CA16061617}" destId="{E665770E-90B8-4D31-ADA1-AB2105793D8A}" srcOrd="0" destOrd="0" presId="urn:microsoft.com/office/officeart/2005/8/layout/process1"/>
    <dgm:cxn modelId="{5692EDCC-F815-4BAD-8D2B-D44C07276511}" type="presParOf" srcId="{0E594A79-1D4B-44D9-80FD-B7CA16061617}" destId="{AB024DAE-A481-4B94-9E08-C5DBE94276F2}" srcOrd="1" destOrd="0" presId="urn:microsoft.com/office/officeart/2005/8/layout/process1"/>
    <dgm:cxn modelId="{145BA51C-992C-4381-BB37-A30C3300D355}" type="presParOf" srcId="{AB024DAE-A481-4B94-9E08-C5DBE94276F2}" destId="{20F2813D-1ECE-4BF9-A4DF-F39B7713CA90}" srcOrd="0" destOrd="0" presId="urn:microsoft.com/office/officeart/2005/8/layout/process1"/>
    <dgm:cxn modelId="{CDF1231F-6C3A-452F-B8D1-D8C73EB8CF31}" type="presParOf" srcId="{0E594A79-1D4B-44D9-80FD-B7CA16061617}" destId="{07AA7B0E-0B57-45C0-971C-DA9EE9DFD528}" srcOrd="2" destOrd="0" presId="urn:microsoft.com/office/officeart/2005/8/layout/process1"/>
    <dgm:cxn modelId="{21E53E61-BE9F-4EE9-9A64-BD22EA58517F}" type="presParOf" srcId="{0E594A79-1D4B-44D9-80FD-B7CA16061617}" destId="{41BADA86-5A1D-44C5-B43B-A674ECA5542F}" srcOrd="3" destOrd="0" presId="urn:microsoft.com/office/officeart/2005/8/layout/process1"/>
    <dgm:cxn modelId="{BA1F42BD-1BF0-41D9-B162-C5D801797CF9}" type="presParOf" srcId="{41BADA86-5A1D-44C5-B43B-A674ECA5542F}" destId="{5EAC21B3-6956-4489-B931-1F770E7BCBF6}" srcOrd="0" destOrd="0" presId="urn:microsoft.com/office/officeart/2005/8/layout/process1"/>
    <dgm:cxn modelId="{27EDA72A-C411-4265-8A41-6A921E89B08B}" type="presParOf" srcId="{0E594A79-1D4B-44D9-80FD-B7CA16061617}" destId="{B437FE61-013D-4E8C-A42E-74180514EAFA}" srcOrd="4" destOrd="0" presId="urn:microsoft.com/office/officeart/2005/8/layout/process1"/>
    <dgm:cxn modelId="{927720D1-5008-4F8F-889D-312140DC0DD3}" type="presParOf" srcId="{0E594A79-1D4B-44D9-80FD-B7CA16061617}" destId="{87DAFB63-8B03-48AE-BA60-97F3C0A41BD6}" srcOrd="5" destOrd="0" presId="urn:microsoft.com/office/officeart/2005/8/layout/process1"/>
    <dgm:cxn modelId="{80EEAE0D-5DEE-4011-8AA7-24760A392C26}" type="presParOf" srcId="{87DAFB63-8B03-48AE-BA60-97F3C0A41BD6}" destId="{3F2E4669-BE75-4B3A-B453-F8124AD52F61}" srcOrd="0" destOrd="0" presId="urn:microsoft.com/office/officeart/2005/8/layout/process1"/>
    <dgm:cxn modelId="{98C8E1DD-0E52-4F25-8AAF-5F4FB399BC8E}" type="presParOf" srcId="{0E594A79-1D4B-44D9-80FD-B7CA16061617}" destId="{11062340-FCC2-4908-B810-A724698D8093}" srcOrd="6" destOrd="0" presId="urn:microsoft.com/office/officeart/2005/8/layout/process1"/>
    <dgm:cxn modelId="{0D6820D3-2E32-40F1-89F2-41024CF6129C}" type="presParOf" srcId="{0E594A79-1D4B-44D9-80FD-B7CA16061617}" destId="{BEFB7F55-C090-49B8-A7BC-66976D16E43A}" srcOrd="7" destOrd="0" presId="urn:microsoft.com/office/officeart/2005/8/layout/process1"/>
    <dgm:cxn modelId="{818A2B38-46DA-4B79-8011-70515E64D4C1}" type="presParOf" srcId="{BEFB7F55-C090-49B8-A7BC-66976D16E43A}" destId="{43F2E1AB-4F94-4841-B1D8-C2381E900EA9}" srcOrd="0" destOrd="0" presId="urn:microsoft.com/office/officeart/2005/8/layout/process1"/>
    <dgm:cxn modelId="{76C66BD8-5C3A-4894-952A-FF0D06967627}" type="presParOf" srcId="{0E594A79-1D4B-44D9-80FD-B7CA16061617}" destId="{DB8CF79C-8514-40E0-9FDF-0826B7C65921}" srcOrd="8" destOrd="0" presId="urn:microsoft.com/office/officeart/2005/8/layout/process1"/>
    <dgm:cxn modelId="{87392144-7055-4E28-9169-997AFC7FF96B}" type="presParOf" srcId="{0E594A79-1D4B-44D9-80FD-B7CA16061617}" destId="{665C322B-D378-460D-8F33-5BD5D98E2A8C}" srcOrd="9" destOrd="0" presId="urn:microsoft.com/office/officeart/2005/8/layout/process1"/>
    <dgm:cxn modelId="{2568AAC4-5DC8-4F5E-B1C4-6FA3E510CACA}" type="presParOf" srcId="{665C322B-D378-460D-8F33-5BD5D98E2A8C}" destId="{5EDB36F0-CE20-4887-AE54-BBB329B67CC3}" srcOrd="0" destOrd="0" presId="urn:microsoft.com/office/officeart/2005/8/layout/process1"/>
    <dgm:cxn modelId="{B040C619-3253-4B34-BA0D-F9793522B090}" type="presParOf" srcId="{0E594A79-1D4B-44D9-80FD-B7CA16061617}" destId="{CC53BE54-9D91-4219-8657-658076FC6EB5}" srcOrd="10" destOrd="0" presId="urn:microsoft.com/office/officeart/2005/8/layout/process1"/>
    <dgm:cxn modelId="{A3966DBC-043A-4F92-A8A1-918BFB709E73}" type="presParOf" srcId="{0E594A79-1D4B-44D9-80FD-B7CA16061617}" destId="{0C157374-289E-413A-B3DE-8CE394AD0409}" srcOrd="11" destOrd="0" presId="urn:microsoft.com/office/officeart/2005/8/layout/process1"/>
    <dgm:cxn modelId="{F9594D40-209F-4488-9F6C-A93CA8453B53}" type="presParOf" srcId="{0C157374-289E-413A-B3DE-8CE394AD0409}" destId="{2A4E2116-6C88-4DE8-AF33-7371F566F94E}" srcOrd="0" destOrd="0" presId="urn:microsoft.com/office/officeart/2005/8/layout/process1"/>
    <dgm:cxn modelId="{4B6238D1-8F59-4586-95F6-A39DD6423E0D}" type="presParOf" srcId="{0E594A79-1D4B-44D9-80FD-B7CA16061617}" destId="{B428AE07-3767-4539-A243-4EA7285FEC07}" srcOrd="12"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10243" name="Rectangle 3"/>
          <p:cNvSpPr>
            <a:spLocks noGrp="1" noChangeArrowheads="1"/>
          </p:cNvSpPr>
          <p:nvPr>
            <p:ph type="dt" idx="1"/>
          </p:nvPr>
        </p:nvSpPr>
        <p:spPr bwMode="auto">
          <a:xfrm>
            <a:off x="3884613"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dirty="0"/>
          </a:p>
        </p:txBody>
      </p:sp>
      <p:sp>
        <p:nvSpPr>
          <p:cNvPr id="21508" name="Rectangle 4"/>
          <p:cNvSpPr>
            <a:spLocks noGrp="1" noRot="1" noChangeAspect="1" noChangeArrowheads="1" noTextEdit="1"/>
          </p:cNvSpPr>
          <p:nvPr>
            <p:ph type="sldImg" idx="2"/>
          </p:nvPr>
        </p:nvSpPr>
        <p:spPr bwMode="auto">
          <a:xfrm>
            <a:off x="1120775" y="693738"/>
            <a:ext cx="4616450" cy="3463925"/>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5800" y="4389438"/>
            <a:ext cx="54864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775700"/>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dirty="0"/>
          </a:p>
        </p:txBody>
      </p:sp>
      <p:sp>
        <p:nvSpPr>
          <p:cNvPr id="10247" name="Rectangle 7"/>
          <p:cNvSpPr>
            <a:spLocks noGrp="1" noChangeArrowheads="1"/>
          </p:cNvSpPr>
          <p:nvPr>
            <p:ph type="sldNum" sz="quarter" idx="5"/>
          </p:nvPr>
        </p:nvSpPr>
        <p:spPr bwMode="auto">
          <a:xfrm>
            <a:off x="3884613" y="8775700"/>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5446E38F-0E8C-48ED-825D-63FCD14E71C9}"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creativecommons.org/licenses/by/3.0/u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r>
              <a:rPr lang="en-US" sz="800" dirty="0" smtClean="0"/>
              <a:t>Copyright © 2009 Microsoft Corporation. This documentation is licensed to you under the Creative Commons Attribution License. To view a copy of this license, visit </a:t>
            </a:r>
            <a:r>
              <a:rPr lang="en-US" sz="800" u="sng" dirty="0" smtClean="0">
                <a:hlinkClick r:id="rId3"/>
              </a:rPr>
              <a:t>http://creativecommons.org/licenses/by/3.0/us/</a:t>
            </a:r>
            <a:r>
              <a:rPr lang="en-US" sz="800" dirty="0" smtClean="0"/>
              <a:t> or send a letter to Creative Commons, 543 Howard Street, 5th Floor, San Francisco, California, 94105, USA. When using this documentation, provide the following attribution: Infrastructure Planning and Design is provided with permission from Microsoft Corporation. </a:t>
            </a:r>
          </a:p>
          <a:p>
            <a:r>
              <a:rPr lang="en-US" sz="800" dirty="0" smtClean="0"/>
              <a:t> </a:t>
            </a:r>
          </a:p>
          <a:p>
            <a:r>
              <a:rPr lang="en-US" sz="800" dirty="0" smtClean="0"/>
              <a:t>This documentation is provided to you for informational purposes only and is provided to you entirely “AS IS”. Your use of the documentation cannot be understood as substituting for customized service and information that might be developed by Microsoft Corporation for a particular user based upon that user’s particular environment. To the extent permitted by law, MICROSOFT MAKES NO WARRANTY OF ANY KIND, DISCLAIMS ALL EXPRESS, IMPLIED AND STATUTORY WARRANTIES, AND ASSUMES NO LIABILITY TO YOU FOR ANY DAMAGES OF ANY TYPE IN CONNECTION WITH THESE MATERIALS OR ANY INTELLECTUAL PROPERTY IN THEM. </a:t>
            </a:r>
          </a:p>
          <a:p>
            <a:r>
              <a:rPr lang="en-US" sz="800" dirty="0" smtClean="0"/>
              <a:t> </a:t>
            </a:r>
          </a:p>
          <a:p>
            <a:r>
              <a:rPr lang="en-US" sz="800" dirty="0" smtClean="0"/>
              <a:t>Microsoft may have patents, patent applications, trademarks, or other intellectual property rights covering subject matter within this documentation. Except as provided in a separate agreement from Microsoft, your use of this document does not give you any license to these patents, trademarks or other intellectual property.</a:t>
            </a:r>
          </a:p>
          <a:p>
            <a:r>
              <a:rPr lang="en-US" sz="800" dirty="0" smtClean="0"/>
              <a:t> </a:t>
            </a:r>
          </a:p>
          <a:p>
            <a:r>
              <a:rPr lang="en-US" sz="800" dirty="0" smtClean="0"/>
              <a:t>Information in this document, including URL and other Internet Web site references, is subject to change without notice. Unless otherwise noted, the example companies, organizations, products, domain names, e-mail addresses, logos, people, places and events depicted herein are fictitious. </a:t>
            </a:r>
          </a:p>
          <a:p>
            <a:r>
              <a:rPr lang="en-US" sz="800" dirty="0" smtClean="0"/>
              <a:t> </a:t>
            </a:r>
          </a:p>
          <a:p>
            <a:r>
              <a:rPr lang="en-US" sz="800" dirty="0" smtClean="0"/>
              <a:t>Microsoft, Hyper-V, SQL Server, and Windows Server are either registered trademarks or trademarks of Microsoft Corporation in the United States and/or other countries. </a:t>
            </a:r>
          </a:p>
          <a:p>
            <a:r>
              <a:rPr lang="en-US" sz="800" dirty="0" smtClean="0"/>
              <a:t> </a:t>
            </a:r>
          </a:p>
          <a:p>
            <a:r>
              <a:rPr lang="en-US" sz="800" dirty="0" smtClean="0"/>
              <a:t>The names of actual companies and products mentioned herein may be the trademarks of their respective owners.</a:t>
            </a:r>
          </a:p>
          <a:p>
            <a:r>
              <a:rPr lang="en-US" sz="800" dirty="0" smtClean="0"/>
              <a:t> </a:t>
            </a:r>
          </a:p>
          <a:p>
            <a:r>
              <a:rPr lang="en-US" sz="800" dirty="0" smtClean="0"/>
              <a:t>You have no obligation to give Microsoft any suggestions, comments or other feedback (“Feedback”) relating to the documentation. However, if you do provide any Feedback to Microsoft then you provide to Microsoft, without charge, the right to use, share and commercialize your Feedback in any way and for any purpose. You also give to third parties, without charge, any patent rights needed for their products, technologies and services to use or interface with any specific parts of a Microsoft software or service that includes the Feedback. You will not give Feedback that is subject to a license that requires Microsoft to license its software or documentation to third parties because we include your Feedback in them.</a:t>
            </a:r>
          </a:p>
          <a:p>
            <a:endParaRPr lang="en-US" sz="800" dirty="0" smtClean="0"/>
          </a:p>
          <a:p>
            <a:endParaRPr lang="en-US" sz="800" dirty="0" smtClean="0"/>
          </a:p>
        </p:txBody>
      </p:sp>
      <p:sp>
        <p:nvSpPr>
          <p:cNvPr id="22532" name="Slide Number Placeholder 3"/>
          <p:cNvSpPr>
            <a:spLocks noGrp="1"/>
          </p:cNvSpPr>
          <p:nvPr>
            <p:ph type="sldNum" sz="quarter" idx="5"/>
          </p:nvPr>
        </p:nvSpPr>
        <p:spPr/>
        <p:txBody>
          <a:bodyPr/>
          <a:lstStyle/>
          <a:p>
            <a:pPr>
              <a:defRPr/>
            </a:pPr>
            <a:fld id="{8277B603-80A4-4F0A-8009-B68034ADEAA2}" type="slidenum">
              <a:rPr lang="en-US" smtClean="0"/>
              <a:pPr>
                <a:defRPr/>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en-US" sz="900" baseline="0" dirty="0" smtClean="0"/>
              <a:t>VMM 2008 R2 manages many of the new capabilities of Windows Server 2008 R2 Hyper-V including:</a:t>
            </a:r>
          </a:p>
          <a:p>
            <a:endParaRPr lang="en-US" sz="900" baseline="0" dirty="0" smtClean="0"/>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Live migration for moving virtual machines between hosts with no downtime. VMM performs host compatibility checks and can then initiate and control the migration. This enables users to check on whether a VM is compatible with the destination host instead of doing the migration and then finding out that the VM cannot start on the host.</a:t>
            </a:r>
          </a:p>
          <a:p>
            <a:pPr marL="228600" indent="-228600">
              <a:buFont typeface="Arial" pitchFamily="34" charset="0"/>
              <a:buChar char="•"/>
            </a:pPr>
            <a:endParaRPr lang="en-US" sz="900" baseline="0" dirty="0" smtClean="0"/>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VMM can automate the evacuation of VMs off Hyper-V host machines </a:t>
            </a:r>
            <a:r>
              <a:rPr lang="en-US" sz="1200" kern="1200" dirty="0" smtClean="0">
                <a:solidFill>
                  <a:schemeClr val="tx1"/>
                </a:solidFill>
                <a:latin typeface="Arial" charset="0"/>
                <a:ea typeface="+mn-ea"/>
                <a:cs typeface="+mn-cs"/>
              </a:rPr>
              <a:t>–</a:t>
            </a:r>
            <a:r>
              <a:rPr lang="en-US" sz="1000" kern="1200" dirty="0" smtClean="0">
                <a:solidFill>
                  <a:schemeClr val="tx1"/>
                </a:solidFill>
                <a:latin typeface="Arial" charset="0"/>
                <a:ea typeface="+mn-ea"/>
                <a:cs typeface="+mn-cs"/>
              </a:rPr>
              <a:t> for example, to implement maintenance mode. A Hyper-V host can participate in only one live migration at any given time, both as source and destination. This means that the user has to wait for the live migration to complete before attempting another one. VMM R2 can detect the condition where live migration fails due to another live migration in progress, queue up the request in the background, and then retry the request after a period of time. This feature enables users to perform multiple live migrations without needing to keep track of other live migrations that are happening within the cluster; VMM R2 will automatically do the queuing and retries in the background. </a:t>
            </a:r>
          </a:p>
          <a:p>
            <a:pPr marL="231572" indent="-231572" algn="l" rtl="0" eaLnBrk="0" fontAlgn="base" hangingPunct="0">
              <a:spcBef>
                <a:spcPct val="30000"/>
              </a:spcBef>
              <a:spcAft>
                <a:spcPct val="0"/>
              </a:spcAft>
              <a:buFontTx/>
              <a:buChar char="•"/>
              <a:defRPr/>
            </a:pPr>
            <a:endParaRPr lang="en-US" sz="1000" kern="1200" dirty="0" smtClean="0">
              <a:solidFill>
                <a:schemeClr val="tx1"/>
              </a:solidFill>
              <a:latin typeface="Arial" charset="0"/>
              <a:ea typeface="+mn-ea"/>
              <a:cs typeface="+mn-cs"/>
            </a:endParaRP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Multiple virtual machines are supported on a single LUN using Clustered Share Volumes. Quick Storage Migration enables migration of a VM’s storage both within the same host and across hosts while the VM is running, with a minimum of downtime. The downtime depends on the amount of activity going on in the VM at the time of migration; product group tests have shown typical downtimes to be less than 2 minutes.</a:t>
            </a:r>
            <a:endParaRPr lang="en-CA" sz="1000" kern="1200" dirty="0" smtClean="0">
              <a:solidFill>
                <a:schemeClr val="tx1"/>
              </a:solidFill>
              <a:latin typeface="Arial" charset="0"/>
              <a:ea typeface="+mn-ea"/>
              <a:cs typeface="+mn-cs"/>
            </a:endParaRPr>
          </a:p>
        </p:txBody>
      </p:sp>
      <p:sp>
        <p:nvSpPr>
          <p:cNvPr id="28676" name="Slide Number Placeholder 3"/>
          <p:cNvSpPr>
            <a:spLocks noGrp="1"/>
          </p:cNvSpPr>
          <p:nvPr>
            <p:ph type="sldNum" sz="quarter" idx="5"/>
          </p:nvPr>
        </p:nvSpPr>
        <p:spPr/>
        <p:txBody>
          <a:bodyPr/>
          <a:lstStyle/>
          <a:p>
            <a:pPr>
              <a:defRPr/>
            </a:pPr>
            <a:fld id="{B192AF4C-A20D-4215-B525-F32A46805503}" type="slidenum">
              <a:rPr lang="en-US" smtClean="0"/>
              <a:pPr>
                <a:defRPr/>
              </a:pPr>
              <a:t>10</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r>
              <a:rPr lang="en-US" dirty="0" smtClean="0"/>
              <a:t>The components of a typical VMM infrastructure are shown in this slide.</a:t>
            </a:r>
          </a:p>
          <a:p>
            <a:endParaRPr lang="en-US" dirty="0" smtClean="0"/>
          </a:p>
          <a:p>
            <a:r>
              <a:rPr lang="en-US" dirty="0" smtClean="0"/>
              <a:t>Project teams should consider having Microsoft Customer Service and Support review their architecture prior to implementation, as that is the organization that can best comment on the supportability of a particular design.</a:t>
            </a:r>
          </a:p>
          <a:p>
            <a:endParaRPr lang="en-US" dirty="0" smtClean="0"/>
          </a:p>
        </p:txBody>
      </p:sp>
      <p:sp>
        <p:nvSpPr>
          <p:cNvPr id="29700" name="Slide Number Placeholder 3"/>
          <p:cNvSpPr>
            <a:spLocks noGrp="1"/>
          </p:cNvSpPr>
          <p:nvPr>
            <p:ph type="sldNum" sz="quarter" idx="5"/>
          </p:nvPr>
        </p:nvSpPr>
        <p:spPr/>
        <p:txBody>
          <a:bodyPr/>
          <a:lstStyle/>
          <a:p>
            <a:pPr>
              <a:defRPr/>
            </a:pPr>
            <a:fld id="{B03EBF89-BB31-4BE0-BC7A-94B2241CF373}" type="slidenum">
              <a:rPr lang="en-US" smtClean="0"/>
              <a:pPr>
                <a:defRPr/>
              </a:pPr>
              <a:t>11</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r>
              <a:rPr lang="en-US" dirty="0" smtClean="0"/>
              <a:t>The seven steps on this slide represent the most critical design elements in a well-planned Virtual Machine Manager design. Some of these items represent decisions that should be made. Where this is the case, a corresponding list of common response options will be presented. Other items in this list represent tasks that should be carried out. These types of items are addressed because their presence is significant in order to complete the infrastructure design.</a:t>
            </a:r>
          </a:p>
        </p:txBody>
      </p:sp>
      <p:sp>
        <p:nvSpPr>
          <p:cNvPr id="30724" name="Slide Number Placeholder 3"/>
          <p:cNvSpPr>
            <a:spLocks noGrp="1"/>
          </p:cNvSpPr>
          <p:nvPr>
            <p:ph type="sldNum" sz="quarter" idx="5"/>
          </p:nvPr>
        </p:nvSpPr>
        <p:spPr/>
        <p:txBody>
          <a:bodyPr/>
          <a:lstStyle/>
          <a:p>
            <a:pPr>
              <a:defRPr/>
            </a:pPr>
            <a:fld id="{AB6384F6-0AE7-40BC-A206-5179DB8364F1}" type="slidenum">
              <a:rPr lang="en-US" smtClean="0"/>
              <a:pPr>
                <a:defRPr/>
              </a:pPr>
              <a:t>12</a:t>
            </a:fld>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a:lnSpc>
                <a:spcPct val="90000"/>
              </a:lnSpc>
            </a:pPr>
            <a:r>
              <a:rPr lang="en-US" dirty="0" smtClean="0"/>
              <a:t>In this step, the project team should determine which parts of the organization to include in the design. </a:t>
            </a:r>
          </a:p>
          <a:p>
            <a:pPr>
              <a:lnSpc>
                <a:spcPct val="90000"/>
              </a:lnSpc>
            </a:pPr>
            <a:endParaRPr lang="en-US" dirty="0" smtClean="0"/>
          </a:p>
          <a:p>
            <a:pPr marL="228600" indent="-228600">
              <a:lnSpc>
                <a:spcPct val="90000"/>
              </a:lnSpc>
              <a:buFont typeface="Arial" pitchFamily="34" charset="0"/>
              <a:buNone/>
            </a:pPr>
            <a:r>
              <a:rPr lang="en-US" b="1" dirty="0" smtClean="0"/>
              <a:t>Identify locations to manage – choose which locations in the organization to manage using SCVMM.</a:t>
            </a:r>
          </a:p>
          <a:p>
            <a:pPr marL="228600" indent="-228600">
              <a:lnSpc>
                <a:spcPct val="90000"/>
              </a:lnSpc>
              <a:buFont typeface="Arial" pitchFamily="34" charset="0"/>
              <a:buNone/>
            </a:pPr>
            <a:endParaRPr lang="en-US" dirty="0" smtClean="0"/>
          </a:p>
          <a:p>
            <a:pPr marL="228600" indent="-228600">
              <a:lnSpc>
                <a:spcPct val="90000"/>
              </a:lnSpc>
              <a:buFont typeface="Arial" pitchFamily="34" charset="0"/>
              <a:buNone/>
            </a:pPr>
            <a:r>
              <a:rPr lang="en-US" b="1" dirty="0" smtClean="0"/>
              <a:t>Assess each host location:</a:t>
            </a:r>
          </a:p>
          <a:p>
            <a:pPr marL="231572" lvl="1" indent="-231572" algn="l" rtl="0" eaLnBrk="0" fontAlgn="base" hangingPunct="0">
              <a:lnSpc>
                <a:spcPct val="90000"/>
              </a:lnSpc>
              <a:spcBef>
                <a:spcPct val="30000"/>
              </a:spcBef>
              <a:spcAft>
                <a:spcPct val="0"/>
              </a:spcAft>
              <a:buFontTx/>
              <a:buChar char="•"/>
              <a:defRPr/>
            </a:pPr>
            <a:r>
              <a:rPr lang="en-US" sz="1000" kern="1200" dirty="0" smtClean="0">
                <a:solidFill>
                  <a:schemeClr val="tx1"/>
                </a:solidFill>
                <a:latin typeface="Arial" charset="0"/>
                <a:ea typeface="+mn-ea"/>
                <a:cs typeface="+mn-cs"/>
              </a:rPr>
              <a:t>Virtualization technology – Identify the virtualization technologies each location uses.</a:t>
            </a:r>
          </a:p>
          <a:p>
            <a:pPr marL="231572" lvl="1" indent="-231572" algn="l" rtl="0" eaLnBrk="0" fontAlgn="base" hangingPunct="0">
              <a:lnSpc>
                <a:spcPct val="90000"/>
              </a:lnSpc>
              <a:spcBef>
                <a:spcPct val="30000"/>
              </a:spcBef>
              <a:spcAft>
                <a:spcPct val="0"/>
              </a:spcAft>
              <a:buFontTx/>
              <a:buChar char="•"/>
              <a:defRPr/>
            </a:pPr>
            <a:r>
              <a:rPr lang="en-US" sz="1000" kern="1200" dirty="0" smtClean="0">
                <a:solidFill>
                  <a:schemeClr val="tx1"/>
                </a:solidFill>
                <a:latin typeface="Arial" charset="0"/>
                <a:ea typeface="+mn-ea"/>
                <a:cs typeface="+mn-cs"/>
              </a:rPr>
              <a:t>VM management technology – Identify the VM management technologies, if any, that each location uses to manage hosts. </a:t>
            </a:r>
          </a:p>
          <a:p>
            <a:pPr marL="231572" lvl="1" indent="-231572" algn="l" rtl="0" eaLnBrk="0" fontAlgn="base" hangingPunct="0">
              <a:lnSpc>
                <a:spcPct val="90000"/>
              </a:lnSpc>
              <a:spcBef>
                <a:spcPct val="30000"/>
              </a:spcBef>
              <a:spcAft>
                <a:spcPct val="0"/>
              </a:spcAft>
              <a:buFontTx/>
              <a:buChar char="•"/>
              <a:defRPr/>
            </a:pPr>
            <a:r>
              <a:rPr lang="en-US" sz="1000" kern="1200" dirty="0" smtClean="0">
                <a:solidFill>
                  <a:schemeClr val="tx1"/>
                </a:solidFill>
                <a:latin typeface="Arial" charset="0"/>
                <a:ea typeface="+mn-ea"/>
                <a:cs typeface="+mn-cs"/>
              </a:rPr>
              <a:t>Number of hosts at location – Record the number of existing and planned hosts.</a:t>
            </a:r>
          </a:p>
          <a:p>
            <a:pPr>
              <a:lnSpc>
                <a:spcPct val="90000"/>
              </a:lnSpc>
              <a:buFont typeface="Arial" pitchFamily="34" charset="0"/>
              <a:buNone/>
            </a:pPr>
            <a:endParaRPr lang="en-US" dirty="0" smtClean="0"/>
          </a:p>
          <a:p>
            <a:pPr>
              <a:lnSpc>
                <a:spcPct val="90000"/>
              </a:lnSpc>
              <a:buFont typeface="Arial" pitchFamily="34" charset="0"/>
              <a:buNone/>
            </a:pPr>
            <a:r>
              <a:rPr lang="en-US" b="1" dirty="0" smtClean="0"/>
              <a:t>Determine if self-service provisioning is a business requirement.</a:t>
            </a:r>
          </a:p>
          <a:p>
            <a:pPr>
              <a:lnSpc>
                <a:spcPct val="90000"/>
              </a:lnSpc>
              <a:buFont typeface="Arial" pitchFamily="34" charset="0"/>
              <a:buChar char="•"/>
            </a:pPr>
            <a:endParaRPr lang="en-US" dirty="0" smtClean="0"/>
          </a:p>
          <a:p>
            <a:pPr>
              <a:lnSpc>
                <a:spcPct val="90000"/>
              </a:lnSpc>
              <a:buFont typeface="Arial" pitchFamily="34" charset="0"/>
              <a:buNone/>
            </a:pPr>
            <a:r>
              <a:rPr lang="en-US" b="1" dirty="0" smtClean="0"/>
              <a:t>Identify management requirements:</a:t>
            </a:r>
          </a:p>
          <a:p>
            <a:pPr marL="231572" lvl="1" indent="-231572" algn="l" rtl="0" eaLnBrk="0" fontAlgn="base" hangingPunct="0">
              <a:lnSpc>
                <a:spcPct val="90000"/>
              </a:lnSpc>
              <a:spcBef>
                <a:spcPct val="30000"/>
              </a:spcBef>
              <a:spcAft>
                <a:spcPct val="0"/>
              </a:spcAft>
              <a:buFontTx/>
              <a:buChar char="•"/>
              <a:defRPr/>
            </a:pPr>
            <a:r>
              <a:rPr lang="en-US" sz="1000" kern="1200" dirty="0" smtClean="0">
                <a:solidFill>
                  <a:schemeClr val="tx1"/>
                </a:solidFill>
                <a:latin typeface="Arial" charset="0"/>
                <a:ea typeface="+mn-ea"/>
                <a:cs typeface="+mn-cs"/>
              </a:rPr>
              <a:t>Identify the organization’s management model for virtualization.</a:t>
            </a:r>
          </a:p>
          <a:p>
            <a:pPr marL="231572" lvl="1" indent="-231572" algn="l" rtl="0" eaLnBrk="0" fontAlgn="base" hangingPunct="0">
              <a:lnSpc>
                <a:spcPct val="90000"/>
              </a:lnSpc>
              <a:spcBef>
                <a:spcPct val="30000"/>
              </a:spcBef>
              <a:spcAft>
                <a:spcPct val="0"/>
              </a:spcAft>
              <a:buFontTx/>
              <a:buChar char="•"/>
              <a:defRPr/>
            </a:pPr>
            <a:r>
              <a:rPr lang="en-US" sz="1000" kern="1200" dirty="0" smtClean="0">
                <a:solidFill>
                  <a:schemeClr val="tx1"/>
                </a:solidFill>
                <a:latin typeface="Arial" charset="0"/>
                <a:ea typeface="+mn-ea"/>
                <a:cs typeface="+mn-cs"/>
              </a:rPr>
              <a:t>Identify whether there are plans to use server virtualization as a disaster recovery solution.</a:t>
            </a:r>
          </a:p>
          <a:p>
            <a:pPr>
              <a:lnSpc>
                <a:spcPct val="90000"/>
              </a:lnSpc>
            </a:pPr>
            <a:endParaRPr lang="en-US" dirty="0" smtClean="0"/>
          </a:p>
        </p:txBody>
      </p:sp>
      <p:sp>
        <p:nvSpPr>
          <p:cNvPr id="31748" name="Slide Number Placeholder 3"/>
          <p:cNvSpPr>
            <a:spLocks noGrp="1"/>
          </p:cNvSpPr>
          <p:nvPr>
            <p:ph type="sldNum" sz="quarter" idx="5"/>
          </p:nvPr>
        </p:nvSpPr>
        <p:spPr/>
        <p:txBody>
          <a:bodyPr/>
          <a:lstStyle/>
          <a:p>
            <a:pPr>
              <a:defRPr/>
            </a:pPr>
            <a:fld id="{8B7457DA-9FCF-4702-976A-3E351CE8BD70}" type="slidenum">
              <a:rPr lang="en-US" smtClean="0"/>
              <a:pPr>
                <a:defRPr/>
              </a:pPr>
              <a:t>13</a:t>
            </a:fld>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r>
              <a:rPr lang="en-US" dirty="0" smtClean="0"/>
              <a:t>If the Operations Manager data is integrated into the VMM console, the VMM console user can seamlessly drill down from performance views of the VM host machine to examine performance data for each VM guest that is running on the host.  They can then drill down further in order to view performance counters for the operating system and applications running in the VM guest.</a:t>
            </a:r>
          </a:p>
          <a:p>
            <a:endParaRPr lang="en-US" dirty="0" smtClean="0"/>
          </a:p>
          <a:p>
            <a:r>
              <a:rPr lang="en-US" dirty="0" smtClean="0"/>
              <a:t>This step’s goal is to determine whether to integrate historical reporting from Operations Manager into the VMM console. The step should be repeated for each VM host that will be managed by VMM.  The project team should make this decision early, because if this integration will be done, it may affect the number of Virtual Machine Manager instances the team defines in step 4.</a:t>
            </a:r>
          </a:p>
          <a:p>
            <a:endParaRPr lang="en-US" dirty="0" smtClean="0"/>
          </a:p>
          <a:p>
            <a:r>
              <a:rPr lang="en-US" b="1" dirty="0" smtClean="0"/>
              <a:t>Integrate:</a:t>
            </a:r>
          </a:p>
          <a:p>
            <a:pPr marL="231572" lvl="1" indent="-231572" algn="l" rtl="0" eaLnBrk="0" fontAlgn="base" hangingPunct="0">
              <a:lnSpc>
                <a:spcPct val="90000"/>
              </a:lnSpc>
              <a:spcBef>
                <a:spcPct val="30000"/>
              </a:spcBef>
              <a:spcAft>
                <a:spcPct val="0"/>
              </a:spcAft>
              <a:buFontTx/>
              <a:buChar char="•"/>
              <a:defRPr/>
            </a:pPr>
            <a:r>
              <a:rPr lang="en-US" sz="1000" kern="1200" dirty="0" smtClean="0">
                <a:solidFill>
                  <a:schemeClr val="tx1"/>
                </a:solidFill>
                <a:latin typeface="Arial" charset="0"/>
                <a:ea typeface="+mn-ea"/>
                <a:cs typeface="+mn-cs"/>
              </a:rPr>
              <a:t>More easily leverage Operations Manager’s historical reporting data to complement VM placement recommendations.</a:t>
            </a:r>
          </a:p>
          <a:p>
            <a:endParaRPr lang="en-US" dirty="0" smtClean="0"/>
          </a:p>
          <a:p>
            <a:r>
              <a:rPr lang="en-US" b="1" dirty="0" smtClean="0"/>
              <a:t>Not Integrate:</a:t>
            </a:r>
          </a:p>
          <a:p>
            <a:pPr marL="231572" lvl="1" indent="-231572" algn="l" rtl="0" eaLnBrk="0" fontAlgn="base" hangingPunct="0">
              <a:lnSpc>
                <a:spcPct val="90000"/>
              </a:lnSpc>
              <a:spcBef>
                <a:spcPct val="30000"/>
              </a:spcBef>
              <a:spcAft>
                <a:spcPct val="0"/>
              </a:spcAft>
              <a:buFontTx/>
              <a:buChar char="•"/>
              <a:defRPr/>
            </a:pPr>
            <a:r>
              <a:rPr lang="en-US" sz="1000" kern="1200" dirty="0" smtClean="0">
                <a:solidFill>
                  <a:schemeClr val="tx1"/>
                </a:solidFill>
                <a:latin typeface="Arial" charset="0"/>
                <a:ea typeface="+mn-ea"/>
                <a:cs typeface="+mn-cs"/>
              </a:rPr>
              <a:t>Users can still take advantage of the performance data that Operations Manager provides.</a:t>
            </a:r>
          </a:p>
        </p:txBody>
      </p:sp>
      <p:sp>
        <p:nvSpPr>
          <p:cNvPr id="32772" name="Slide Number Placeholder 3"/>
          <p:cNvSpPr>
            <a:spLocks noGrp="1"/>
          </p:cNvSpPr>
          <p:nvPr>
            <p:ph type="sldNum" sz="quarter" idx="5"/>
          </p:nvPr>
        </p:nvSpPr>
        <p:spPr/>
        <p:txBody>
          <a:bodyPr/>
          <a:lstStyle/>
          <a:p>
            <a:pPr>
              <a:defRPr/>
            </a:pPr>
            <a:fld id="{9FB8FCE9-7BEA-4D98-9EB6-77F933899612}" type="slidenum">
              <a:rPr lang="en-US" smtClean="0"/>
              <a:pPr>
                <a:defRPr/>
              </a:pPr>
              <a:t>14</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pPr>
              <a:lnSpc>
                <a:spcPct val="90000"/>
              </a:lnSpc>
            </a:pPr>
            <a:r>
              <a:rPr lang="en-US" sz="1000" dirty="0" smtClean="0"/>
              <a:t>In order to deliver integrated reporting, Virtual Machine Manager uses the Operations Manager Connector Framework to connect to a management group. The scope of the reporting data available from that connection is limited to VM hosts within that management group. Therefore, if more than one management group contains a VM host, the project team has two options to deliver integrated reporting on those VM hosts:</a:t>
            </a:r>
          </a:p>
          <a:p>
            <a:pPr>
              <a:lnSpc>
                <a:spcPct val="90000"/>
              </a:lnSpc>
            </a:pPr>
            <a:endParaRPr lang="en-US" dirty="0" smtClean="0"/>
          </a:p>
          <a:p>
            <a:pPr>
              <a:lnSpc>
                <a:spcPct val="90000"/>
              </a:lnSpc>
              <a:buFont typeface="Wingdings" pitchFamily="2" charset="2"/>
              <a:buNone/>
            </a:pPr>
            <a:r>
              <a:rPr lang="en-US" sz="1000" b="1" dirty="0" smtClean="0"/>
              <a:t>Multiple VMM Instances</a:t>
            </a:r>
          </a:p>
          <a:p>
            <a:pPr>
              <a:lnSpc>
                <a:spcPct val="90000"/>
              </a:lnSpc>
              <a:buFont typeface="Wingdings" pitchFamily="2" charset="2"/>
              <a:buNone/>
            </a:pPr>
            <a:r>
              <a:rPr lang="en-US" sz="1000" dirty="0" smtClean="0"/>
              <a:t>Benefits</a:t>
            </a:r>
          </a:p>
          <a:p>
            <a:pPr marL="231572" indent="-231572" algn="l" rtl="0" eaLnBrk="0" fontAlgn="base" hangingPunct="0">
              <a:lnSpc>
                <a:spcPct val="90000"/>
              </a:lnSpc>
              <a:spcBef>
                <a:spcPct val="30000"/>
              </a:spcBef>
              <a:spcAft>
                <a:spcPct val="0"/>
              </a:spcAft>
              <a:buFontTx/>
              <a:buChar char="•"/>
              <a:defRPr/>
            </a:pPr>
            <a:r>
              <a:rPr lang="en-US" sz="1000" kern="1200" dirty="0" smtClean="0">
                <a:solidFill>
                  <a:schemeClr val="tx1"/>
                </a:solidFill>
                <a:latin typeface="Arial" charset="0"/>
                <a:ea typeface="+mn-ea"/>
                <a:cs typeface="+mn-cs"/>
              </a:rPr>
              <a:t>Works within organization of existing Management Groups.</a:t>
            </a:r>
          </a:p>
          <a:p>
            <a:pPr marL="231572" indent="-231572" algn="l" rtl="0" eaLnBrk="0" fontAlgn="base" hangingPunct="0">
              <a:lnSpc>
                <a:spcPct val="90000"/>
              </a:lnSpc>
              <a:spcBef>
                <a:spcPct val="30000"/>
              </a:spcBef>
              <a:spcAft>
                <a:spcPct val="0"/>
              </a:spcAft>
              <a:buFont typeface="Wingdings" pitchFamily="2" charset="2"/>
              <a:buNone/>
              <a:defRPr/>
            </a:pPr>
            <a:endParaRPr lang="en-US" sz="1200" kern="1200" dirty="0" smtClean="0">
              <a:solidFill>
                <a:schemeClr val="tx1"/>
              </a:solidFill>
              <a:latin typeface="Arial" charset="0"/>
              <a:ea typeface="+mn-ea"/>
              <a:cs typeface="+mn-cs"/>
            </a:endParaRPr>
          </a:p>
          <a:p>
            <a:pPr marL="231572" indent="-231572" algn="l" rtl="0" eaLnBrk="0" fontAlgn="base" hangingPunct="0">
              <a:lnSpc>
                <a:spcPct val="90000"/>
              </a:lnSpc>
              <a:spcBef>
                <a:spcPct val="30000"/>
              </a:spcBef>
              <a:spcAft>
                <a:spcPct val="0"/>
              </a:spcAft>
              <a:buFont typeface="Wingdings" pitchFamily="2" charset="2"/>
              <a:buNone/>
              <a:defRPr/>
            </a:pPr>
            <a:r>
              <a:rPr lang="en-US" sz="1200" kern="1200" dirty="0" smtClean="0">
                <a:solidFill>
                  <a:schemeClr val="tx1"/>
                </a:solidFill>
                <a:latin typeface="Arial" charset="0"/>
                <a:ea typeface="+mn-ea"/>
                <a:cs typeface="+mn-cs"/>
              </a:rPr>
              <a:t>Challenges</a:t>
            </a:r>
          </a:p>
          <a:p>
            <a:pPr marL="231572" indent="-231572" algn="l" rtl="0" eaLnBrk="0" fontAlgn="base" hangingPunct="0">
              <a:lnSpc>
                <a:spcPct val="90000"/>
              </a:lnSpc>
              <a:spcBef>
                <a:spcPct val="30000"/>
              </a:spcBef>
              <a:spcAft>
                <a:spcPct val="0"/>
              </a:spcAft>
              <a:buFontTx/>
              <a:buChar char="•"/>
              <a:defRPr/>
            </a:pPr>
            <a:r>
              <a:rPr lang="en-US" sz="1000" kern="1200" dirty="0" smtClean="0">
                <a:solidFill>
                  <a:schemeClr val="tx1"/>
                </a:solidFill>
                <a:latin typeface="Arial" charset="0"/>
                <a:ea typeface="+mn-ea"/>
                <a:cs typeface="+mn-cs"/>
              </a:rPr>
              <a:t>Must deploy additional Virtual Machine Manager instances, each with a server, database, and library server.</a:t>
            </a:r>
          </a:p>
          <a:p>
            <a:pPr marL="231572" indent="-231572" algn="l" rtl="0" eaLnBrk="0" fontAlgn="base" hangingPunct="0">
              <a:lnSpc>
                <a:spcPct val="90000"/>
              </a:lnSpc>
              <a:spcBef>
                <a:spcPct val="30000"/>
              </a:spcBef>
              <a:spcAft>
                <a:spcPct val="0"/>
              </a:spcAft>
              <a:buFontTx/>
              <a:buChar char="•"/>
              <a:defRPr/>
            </a:pPr>
            <a:r>
              <a:rPr lang="en-US" sz="1000" kern="1200" dirty="0" smtClean="0">
                <a:solidFill>
                  <a:schemeClr val="tx1"/>
                </a:solidFill>
                <a:latin typeface="Arial" charset="0"/>
                <a:ea typeface="+mn-ea"/>
                <a:cs typeface="+mn-cs"/>
              </a:rPr>
              <a:t>Makes placing and sizing of Virtual Machine Manager servers more complex.</a:t>
            </a:r>
          </a:p>
          <a:p>
            <a:pPr marL="231572" indent="-231572" algn="l" rtl="0" eaLnBrk="0" fontAlgn="base" hangingPunct="0">
              <a:lnSpc>
                <a:spcPct val="90000"/>
              </a:lnSpc>
              <a:spcBef>
                <a:spcPct val="30000"/>
              </a:spcBef>
              <a:spcAft>
                <a:spcPct val="0"/>
              </a:spcAft>
              <a:buFontTx/>
              <a:buChar char="•"/>
              <a:defRPr/>
            </a:pPr>
            <a:r>
              <a:rPr lang="en-US" sz="1000" kern="1200" dirty="0" smtClean="0">
                <a:solidFill>
                  <a:schemeClr val="tx1"/>
                </a:solidFill>
                <a:latin typeface="Arial" charset="0"/>
                <a:ea typeface="+mn-ea"/>
                <a:cs typeface="+mn-cs"/>
              </a:rPr>
              <a:t>Prevents the organization from consolidating management of VMs.</a:t>
            </a:r>
          </a:p>
          <a:p>
            <a:pPr>
              <a:lnSpc>
                <a:spcPct val="90000"/>
              </a:lnSpc>
              <a:buFont typeface="Wingdings" pitchFamily="2" charset="2"/>
              <a:buNone/>
            </a:pPr>
            <a:endParaRPr lang="en-US" sz="1000" dirty="0" smtClean="0"/>
          </a:p>
          <a:p>
            <a:pPr>
              <a:lnSpc>
                <a:spcPct val="90000"/>
              </a:lnSpc>
              <a:buFont typeface="Wingdings" pitchFamily="2" charset="2"/>
              <a:buNone/>
            </a:pPr>
            <a:r>
              <a:rPr lang="en-US" sz="1000" b="1" dirty="0" smtClean="0"/>
              <a:t>Dedicated Management Group for VMM</a:t>
            </a:r>
          </a:p>
          <a:p>
            <a:pPr>
              <a:lnSpc>
                <a:spcPct val="90000"/>
              </a:lnSpc>
              <a:buFont typeface="Wingdings" pitchFamily="2" charset="2"/>
              <a:buNone/>
            </a:pPr>
            <a:r>
              <a:rPr lang="en-US" sz="1000" dirty="0" smtClean="0"/>
              <a:t>Benefits</a:t>
            </a:r>
          </a:p>
          <a:p>
            <a:pPr marL="231572" indent="-231572" algn="l" rtl="0" eaLnBrk="0" fontAlgn="base" hangingPunct="0">
              <a:lnSpc>
                <a:spcPct val="90000"/>
              </a:lnSpc>
              <a:spcBef>
                <a:spcPct val="30000"/>
              </a:spcBef>
              <a:spcAft>
                <a:spcPct val="0"/>
              </a:spcAft>
              <a:buFontTx/>
              <a:buChar char="•"/>
              <a:defRPr/>
            </a:pPr>
            <a:r>
              <a:rPr lang="en-US" sz="1000" kern="1200" dirty="0" smtClean="0">
                <a:solidFill>
                  <a:schemeClr val="tx1"/>
                </a:solidFill>
                <a:latin typeface="Arial" charset="0"/>
                <a:ea typeface="+mn-ea"/>
                <a:cs typeface="+mn-cs"/>
              </a:rPr>
              <a:t>Simplifies deployment by using fewer Virtual Machine Manager servers.</a:t>
            </a:r>
          </a:p>
          <a:p>
            <a:pPr marL="231572" indent="-231572" algn="l" rtl="0" eaLnBrk="0" fontAlgn="base" hangingPunct="0">
              <a:lnSpc>
                <a:spcPct val="90000"/>
              </a:lnSpc>
              <a:spcBef>
                <a:spcPct val="30000"/>
              </a:spcBef>
              <a:spcAft>
                <a:spcPct val="0"/>
              </a:spcAft>
              <a:buFontTx/>
              <a:buChar char="•"/>
              <a:defRPr/>
            </a:pPr>
            <a:r>
              <a:rPr lang="en-US" sz="1000" kern="1200" dirty="0" smtClean="0">
                <a:solidFill>
                  <a:schemeClr val="tx1"/>
                </a:solidFill>
                <a:latin typeface="Arial" charset="0"/>
                <a:ea typeface="+mn-ea"/>
                <a:cs typeface="+mn-cs"/>
              </a:rPr>
              <a:t>Simplifies placing and sizing of Virtual Machine Manager servers.</a:t>
            </a:r>
          </a:p>
          <a:p>
            <a:pPr marL="231572" indent="-231572" algn="l" rtl="0" eaLnBrk="0" fontAlgn="base" hangingPunct="0">
              <a:lnSpc>
                <a:spcPct val="90000"/>
              </a:lnSpc>
              <a:spcBef>
                <a:spcPct val="30000"/>
              </a:spcBef>
              <a:spcAft>
                <a:spcPct val="0"/>
              </a:spcAft>
              <a:buFontTx/>
              <a:buChar char="•"/>
              <a:defRPr/>
            </a:pPr>
            <a:r>
              <a:rPr lang="en-US" sz="1000" kern="1200" dirty="0" smtClean="0">
                <a:solidFill>
                  <a:schemeClr val="tx1"/>
                </a:solidFill>
                <a:latin typeface="Arial" charset="0"/>
                <a:ea typeface="+mn-ea"/>
                <a:cs typeface="+mn-cs"/>
              </a:rPr>
              <a:t>Enables the organization to consolidate VM management.</a:t>
            </a:r>
          </a:p>
          <a:p>
            <a:pPr marL="231572" indent="-231572" algn="l" rtl="0" eaLnBrk="0" fontAlgn="base" hangingPunct="0">
              <a:lnSpc>
                <a:spcPct val="90000"/>
              </a:lnSpc>
              <a:spcBef>
                <a:spcPct val="30000"/>
              </a:spcBef>
              <a:spcAft>
                <a:spcPct val="0"/>
              </a:spcAft>
              <a:buFontTx/>
              <a:buChar char="•"/>
              <a:defRPr/>
            </a:pPr>
            <a:endParaRPr lang="en-US" sz="1000" kern="1200" dirty="0" smtClean="0">
              <a:solidFill>
                <a:schemeClr val="tx1"/>
              </a:solidFill>
              <a:latin typeface="Arial" charset="0"/>
              <a:ea typeface="+mn-ea"/>
              <a:cs typeface="+mn-cs"/>
            </a:endParaRPr>
          </a:p>
          <a:p>
            <a:pPr>
              <a:lnSpc>
                <a:spcPct val="90000"/>
              </a:lnSpc>
              <a:buFont typeface="Wingdings" pitchFamily="2" charset="2"/>
              <a:buNone/>
            </a:pPr>
            <a:r>
              <a:rPr lang="en-US" sz="1000" dirty="0" smtClean="0"/>
              <a:t>Challenges</a:t>
            </a:r>
          </a:p>
          <a:p>
            <a:pPr marL="231572" indent="-231572" algn="l" rtl="0" eaLnBrk="0" fontAlgn="base" hangingPunct="0">
              <a:lnSpc>
                <a:spcPct val="90000"/>
              </a:lnSpc>
              <a:spcBef>
                <a:spcPct val="30000"/>
              </a:spcBef>
              <a:spcAft>
                <a:spcPct val="0"/>
              </a:spcAft>
              <a:buFontTx/>
              <a:buChar char="•"/>
              <a:defRPr/>
            </a:pPr>
            <a:r>
              <a:rPr lang="en-US" sz="1000" kern="1200" dirty="0" smtClean="0">
                <a:solidFill>
                  <a:schemeClr val="tx1"/>
                </a:solidFill>
                <a:latin typeface="Arial" charset="0"/>
                <a:ea typeface="+mn-ea"/>
                <a:cs typeface="+mn-cs"/>
              </a:rPr>
              <a:t>Requires the addition of a new Operations Manager Management Group and its associated infrastructure.</a:t>
            </a:r>
          </a:p>
          <a:p>
            <a:pPr marL="231572" indent="-231572" algn="l" rtl="0" eaLnBrk="0" fontAlgn="base" hangingPunct="0">
              <a:lnSpc>
                <a:spcPct val="90000"/>
              </a:lnSpc>
              <a:spcBef>
                <a:spcPct val="30000"/>
              </a:spcBef>
              <a:spcAft>
                <a:spcPct val="0"/>
              </a:spcAft>
              <a:buFontTx/>
              <a:buChar char="•"/>
              <a:defRPr/>
            </a:pPr>
            <a:r>
              <a:rPr lang="en-US" sz="1000" kern="1200" dirty="0" smtClean="0">
                <a:solidFill>
                  <a:schemeClr val="tx1"/>
                </a:solidFill>
                <a:latin typeface="Arial" charset="0"/>
                <a:ea typeface="+mn-ea"/>
                <a:cs typeface="+mn-cs"/>
              </a:rPr>
              <a:t>The Operations Manager product currently supports a maximum of 10 multi-homing agents in a Management Group. </a:t>
            </a:r>
          </a:p>
          <a:p>
            <a:pPr>
              <a:lnSpc>
                <a:spcPct val="90000"/>
              </a:lnSpc>
            </a:pPr>
            <a:endParaRPr lang="en-US" sz="1000" dirty="0" smtClean="0"/>
          </a:p>
        </p:txBody>
      </p:sp>
      <p:sp>
        <p:nvSpPr>
          <p:cNvPr id="33796" name="Slide Number Placeholder 3"/>
          <p:cNvSpPr>
            <a:spLocks noGrp="1"/>
          </p:cNvSpPr>
          <p:nvPr>
            <p:ph type="sldNum" sz="quarter" idx="5"/>
          </p:nvPr>
        </p:nvSpPr>
        <p:spPr/>
        <p:txBody>
          <a:bodyPr/>
          <a:lstStyle/>
          <a:p>
            <a:pPr>
              <a:defRPr/>
            </a:pPr>
            <a:fld id="{833ECBC9-B2BF-4274-95F2-8D8C2DD957B2}" type="slidenum">
              <a:rPr lang="en-US" smtClean="0"/>
              <a:pPr>
                <a:defRPr/>
              </a:pPr>
              <a:t>15</a:t>
            </a:fld>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r>
              <a:rPr lang="en-US" dirty="0" smtClean="0"/>
              <a:t>This step’s goal is to determine the number of Virtual Machine Manager instances the organization requires. Both business and technical requirements drive this determination.</a:t>
            </a:r>
          </a:p>
          <a:p>
            <a:endParaRPr lang="en-US" dirty="0" smtClean="0"/>
          </a:p>
          <a:p>
            <a:r>
              <a:rPr lang="en-US" b="1" dirty="0" smtClean="0"/>
              <a:t>Determine required instances </a:t>
            </a:r>
          </a:p>
          <a:p>
            <a:r>
              <a:rPr lang="en-US" dirty="0" smtClean="0"/>
              <a:t>(Instances might be required for the following):</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Isolated networks</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Self-service provisioning</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Number of Operations Manager management groups</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Management model: local or centralized</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Political considerations</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Disaster recovery</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Number of VM hosts in the project’s scope</a:t>
            </a:r>
          </a:p>
        </p:txBody>
      </p:sp>
      <p:sp>
        <p:nvSpPr>
          <p:cNvPr id="34820" name="Slide Number Placeholder 3"/>
          <p:cNvSpPr>
            <a:spLocks noGrp="1"/>
          </p:cNvSpPr>
          <p:nvPr>
            <p:ph type="sldNum" sz="quarter" idx="5"/>
          </p:nvPr>
        </p:nvSpPr>
        <p:spPr/>
        <p:txBody>
          <a:bodyPr/>
          <a:lstStyle/>
          <a:p>
            <a:pPr>
              <a:defRPr/>
            </a:pPr>
            <a:fld id="{09151B50-1293-4AA8-B68C-D112D6463D5B}" type="slidenum">
              <a:rPr lang="en-US" smtClean="0"/>
              <a:pPr>
                <a:defRPr/>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r>
              <a:rPr lang="en-US" dirty="0" smtClean="0"/>
              <a:t>This step’s goal is to design the servers for each VMM instance that the project team identified in Step 4. Design characteristics include each server’s form factor, size, physical placement and, where necessary, the fault-tolerance strategy.</a:t>
            </a:r>
          </a:p>
          <a:p>
            <a:endParaRPr lang="en-US" dirty="0" smtClean="0"/>
          </a:p>
          <a:p>
            <a:r>
              <a:rPr lang="en-US" dirty="0" smtClean="0"/>
              <a:t>Determining appropriate size, placement, and distribution of server roles is an important element in delivery of required monitoring functionality at a level of performance and fault tolerance that the organization expects.</a:t>
            </a:r>
          </a:p>
          <a:p>
            <a:endParaRPr lang="en-US" dirty="0" smtClean="0"/>
          </a:p>
          <a:p>
            <a:pPr>
              <a:buFont typeface="Wingdings" pitchFamily="2" charset="2"/>
              <a:buNone/>
            </a:pPr>
            <a:r>
              <a:rPr lang="en-US" b="1" dirty="0" smtClean="0"/>
              <a:t>Design the Virtual Machine Manager Server</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Physical Placement</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Fault Tolerance</a:t>
            </a:r>
          </a:p>
          <a:p>
            <a:endParaRPr lang="en-US" b="1" dirty="0" smtClean="0"/>
          </a:p>
          <a:p>
            <a:pPr>
              <a:buFont typeface="Wingdings" pitchFamily="2" charset="2"/>
              <a:buNone/>
            </a:pPr>
            <a:r>
              <a:rPr lang="en-US" b="1" dirty="0" smtClean="0"/>
              <a:t>Design the Database Server and Database</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Physical Placement</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Fault Tolerance</a:t>
            </a:r>
          </a:p>
          <a:p>
            <a:pPr lvl="1">
              <a:buFont typeface="Wingdings" pitchFamily="2" charset="2"/>
              <a:buChar char="q"/>
            </a:pPr>
            <a:endParaRPr lang="en-US" b="1" dirty="0" smtClean="0"/>
          </a:p>
          <a:p>
            <a:pPr>
              <a:buFont typeface="Wingdings" pitchFamily="2" charset="2"/>
              <a:buNone/>
            </a:pPr>
            <a:r>
              <a:rPr lang="en-US" b="1" dirty="0" smtClean="0"/>
              <a:t>Design the Web Server</a:t>
            </a:r>
          </a:p>
          <a:p>
            <a:pPr lvl="1">
              <a:buFont typeface="Wingdings" pitchFamily="2" charset="2"/>
              <a:buChar char="q"/>
            </a:pPr>
            <a:endParaRPr lang="en-US" b="1" dirty="0" smtClean="0"/>
          </a:p>
        </p:txBody>
      </p:sp>
      <p:sp>
        <p:nvSpPr>
          <p:cNvPr id="35844" name="Slide Number Placeholder 3"/>
          <p:cNvSpPr>
            <a:spLocks noGrp="1"/>
          </p:cNvSpPr>
          <p:nvPr>
            <p:ph type="sldNum" sz="quarter" idx="5"/>
          </p:nvPr>
        </p:nvSpPr>
        <p:spPr/>
        <p:txBody>
          <a:bodyPr/>
          <a:lstStyle/>
          <a:p>
            <a:pPr>
              <a:defRPr/>
            </a:pPr>
            <a:fld id="{1B96DAA1-2D0B-4B01-9FB5-788426697B4C}" type="slidenum">
              <a:rPr lang="en-US" smtClean="0"/>
              <a:pPr>
                <a:defRPr/>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a:bodyPr>
          <a:lstStyle/>
          <a:p>
            <a:pPr>
              <a:defRPr/>
            </a:pPr>
            <a:r>
              <a:rPr lang="en-US" dirty="0" smtClean="0"/>
              <a:t>The Virtual Machine Manager library is a set of resources that can be used to create and configure VMs. Libraries can include the following:</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Virtual Hard Drive (VHD) and Virtual Machine Configuration (VMC) files</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VM templates and guest operating system profiles</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Scripts and Sysprep answer files</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ISO image files</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Virtual floppy disks</a:t>
            </a:r>
          </a:p>
          <a:p>
            <a:pPr>
              <a:defRPr/>
            </a:pPr>
            <a:endParaRPr lang="en-US" dirty="0" smtClean="0"/>
          </a:p>
          <a:p>
            <a:pPr>
              <a:defRPr/>
            </a:pPr>
            <a:r>
              <a:rPr lang="en-US" b="1" dirty="0" smtClean="0"/>
              <a:t>Design and Place the Virtual Machine Manager library server </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Placement: library server on the same LAN segment as the VM hosts it will service </a:t>
            </a:r>
          </a:p>
          <a:p>
            <a:pPr>
              <a:buFont typeface="Wingdings" pitchFamily="2" charset="2"/>
              <a:buNone/>
              <a:defRPr/>
            </a:pPr>
            <a:r>
              <a:rPr lang="en-US" b="1" dirty="0" smtClean="0"/>
              <a:t>   </a:t>
            </a:r>
          </a:p>
          <a:p>
            <a:pPr>
              <a:buFont typeface="Arial" pitchFamily="34" charset="0"/>
              <a:buNone/>
              <a:defRPr/>
            </a:pPr>
            <a:r>
              <a:rPr lang="en-US" b="1" dirty="0" smtClean="0"/>
              <a:t>Decision: Design Fault Tolerance</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Distributed File System</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Server Clustering</a:t>
            </a:r>
          </a:p>
          <a:p>
            <a:pPr lvl="1">
              <a:buFont typeface="Wingdings" pitchFamily="2" charset="2"/>
              <a:buChar char="q"/>
              <a:defRPr/>
            </a:pPr>
            <a:endParaRPr lang="en-US" sz="1050" b="1" dirty="0" smtClean="0"/>
          </a:p>
          <a:p>
            <a:pPr>
              <a:buFont typeface="Wingdings" pitchFamily="2" charset="2"/>
              <a:buChar char="q"/>
              <a:defRPr/>
            </a:pPr>
            <a:endParaRPr lang="en-US" dirty="0"/>
          </a:p>
        </p:txBody>
      </p:sp>
      <p:sp>
        <p:nvSpPr>
          <p:cNvPr id="36868" name="Slide Number Placeholder 3"/>
          <p:cNvSpPr>
            <a:spLocks noGrp="1"/>
          </p:cNvSpPr>
          <p:nvPr>
            <p:ph type="sldNum" sz="quarter" idx="5"/>
          </p:nvPr>
        </p:nvSpPr>
        <p:spPr/>
        <p:txBody>
          <a:bodyPr/>
          <a:lstStyle/>
          <a:p>
            <a:pPr>
              <a:defRPr/>
            </a:pPr>
            <a:fld id="{A4309875-BA0E-4A49-B531-F7213314C0FB}" type="slidenum">
              <a:rPr lang="en-US" smtClean="0"/>
              <a:pPr>
                <a:defRPr/>
              </a:pPr>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r>
              <a:rPr lang="en-US" dirty="0" smtClean="0"/>
              <a:t>In this step, the project team uses the following information to determine network bandwidth and network port requirements:</a:t>
            </a:r>
          </a:p>
          <a:p>
            <a:endParaRPr lang="en-US" dirty="0" smtClean="0"/>
          </a:p>
          <a:p>
            <a:pPr>
              <a:buFont typeface="Wingdings" pitchFamily="2" charset="2"/>
              <a:buNone/>
            </a:pPr>
            <a:r>
              <a:rPr lang="en-US" b="1" dirty="0" smtClean="0"/>
              <a:t>Determine Where Additional Bandwidth Is Required</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Map Connections</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Measure Available Bandwidth</a:t>
            </a:r>
          </a:p>
          <a:p>
            <a:pPr lvl="1">
              <a:buFont typeface="Wingdings" pitchFamily="2" charset="2"/>
              <a:buChar char="q"/>
            </a:pPr>
            <a:endParaRPr lang="en-US" b="1" dirty="0" smtClean="0"/>
          </a:p>
          <a:p>
            <a:pPr>
              <a:buFont typeface="Wingdings" pitchFamily="2" charset="2"/>
              <a:buNone/>
            </a:pPr>
            <a:r>
              <a:rPr lang="en-US" b="1" dirty="0" smtClean="0"/>
              <a:t>Determine TCP/IP Port Requirements</a:t>
            </a:r>
          </a:p>
          <a:p>
            <a:pPr>
              <a:buFont typeface="Arial" pitchFamily="34" charset="0"/>
              <a:buChar char="•"/>
            </a:pPr>
            <a:endParaRPr lang="en-US" b="0" dirty="0" smtClean="0"/>
          </a:p>
          <a:p>
            <a:pPr lvl="1">
              <a:buFont typeface="Wingdings" pitchFamily="2" charset="2"/>
              <a:buChar char="q"/>
            </a:pPr>
            <a:endParaRPr lang="en-US" b="1" dirty="0" smtClean="0"/>
          </a:p>
        </p:txBody>
      </p:sp>
      <p:sp>
        <p:nvSpPr>
          <p:cNvPr id="37892" name="Slide Number Placeholder 3"/>
          <p:cNvSpPr>
            <a:spLocks noGrp="1"/>
          </p:cNvSpPr>
          <p:nvPr>
            <p:ph type="sldNum" sz="quarter" idx="5"/>
          </p:nvPr>
        </p:nvSpPr>
        <p:spPr/>
        <p:txBody>
          <a:bodyPr/>
          <a:lstStyle/>
          <a:p>
            <a:pPr>
              <a:defRPr/>
            </a:pPr>
            <a:fld id="{476985D3-CEEF-43D9-9836-12203AD8D3F3}" type="slidenum">
              <a:rPr lang="en-US" smtClean="0"/>
              <a:pPr>
                <a:defRPr/>
              </a:pPr>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otes Placeholder 2"/>
          <p:cNvSpPr>
            <a:spLocks noGrp="1"/>
          </p:cNvSpPr>
          <p:nvPr>
            <p:ph type="body" idx="1"/>
          </p:nvPr>
        </p:nvSpPr>
        <p:spPr>
          <a:noFill/>
          <a:ln/>
        </p:spPr>
        <p:txBody>
          <a:bodyPr/>
          <a:lstStyle/>
          <a:p>
            <a:r>
              <a:rPr lang="en-US" dirty="0" smtClean="0"/>
              <a:t>Infrastructure Planning and Design (IPD) is a series of planning and design guides created to clarify and streamline the planning and design process for Microsoft</a:t>
            </a:r>
            <a:r>
              <a:rPr lang="en-US" baseline="30000" dirty="0" smtClean="0">
                <a:cs typeface="Arial" charset="0"/>
              </a:rPr>
              <a:t>®</a:t>
            </a:r>
            <a:r>
              <a:rPr lang="en-US" dirty="0" smtClean="0"/>
              <a:t> infrastructure technologies. </a:t>
            </a:r>
          </a:p>
          <a:p>
            <a:endParaRPr lang="en-US" dirty="0" smtClean="0"/>
          </a:p>
          <a:p>
            <a:r>
              <a:rPr lang="en-US" dirty="0" smtClean="0"/>
              <a:t>Each guide in the series addresses a unique infrastructure technology or scenario. </a:t>
            </a:r>
          </a:p>
          <a:p>
            <a:endParaRPr lang="en-US" dirty="0" smtClean="0"/>
          </a:p>
          <a:p>
            <a:r>
              <a:rPr lang="en-US" dirty="0" smtClean="0"/>
              <a:t>These guides include the following topics:</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Defining the technical decision flow (flow chart) through the planning process</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Describing the decisions to be made and the commonly available options to consider in making the decisions</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Relating the decisions and options for the business in terms of cost, complexity, and other characteristics</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Framing the decisions in terms of additional questions for the business to ensure a comprehensive understanding of the appropriate business landscape</a:t>
            </a:r>
          </a:p>
          <a:p>
            <a:pPr>
              <a:buFontTx/>
              <a:buChar char="•"/>
            </a:pPr>
            <a:endParaRPr lang="en-US" dirty="0" smtClean="0"/>
          </a:p>
          <a:p>
            <a:r>
              <a:rPr lang="en-US" dirty="0" smtClean="0"/>
              <a:t>The guides in this series are intended to complement and augment Microsoft product documentation.</a:t>
            </a:r>
          </a:p>
        </p:txBody>
      </p:sp>
      <p:sp>
        <p:nvSpPr>
          <p:cNvPr id="23555" name="Slide Number Placeholder 3"/>
          <p:cNvSpPr>
            <a:spLocks noGrp="1"/>
          </p:cNvSpPr>
          <p:nvPr>
            <p:ph type="sldNum" sz="quarter" idx="5"/>
          </p:nvPr>
        </p:nvSpPr>
        <p:spPr/>
        <p:txBody>
          <a:bodyPr/>
          <a:lstStyle/>
          <a:p>
            <a:pPr>
              <a:defRPr/>
            </a:pPr>
            <a:fld id="{951F2A30-6255-4FA6-B152-BFA35095CCC5}" type="slidenum">
              <a:rPr lang="en-US" smtClean="0"/>
              <a:pPr>
                <a:defRPr/>
              </a:pPr>
              <a:t>2</a:t>
            </a:fld>
            <a:endParaRPr lang="en-US" dirty="0" smtClean="0"/>
          </a:p>
        </p:txBody>
      </p:sp>
      <p:sp>
        <p:nvSpPr>
          <p:cNvPr id="23556" name="Slide Image Placeholder 6"/>
          <p:cNvSpPr>
            <a:spLocks noGrp="1" noRot="1" noChangeAspect="1" noTextEdit="1"/>
          </p:cNvSpPr>
          <p:nvPr>
            <p:ph type="sldImg"/>
          </p:nvPr>
        </p:nvSpPr>
        <p:spPr>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r>
              <a:rPr lang="en-US" dirty="0" smtClean="0"/>
              <a:t>This guide summarized the critical design decisions, activities, and tasks required to successfully design a Virtual Machine Manager infrastructure. </a:t>
            </a:r>
          </a:p>
          <a:p>
            <a:endParaRPr lang="en-US" dirty="0" smtClean="0"/>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Identification of the business and technical requirements </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Virtual Machine Manager and Operations Manager integration</a:t>
            </a:r>
          </a:p>
          <a:p>
            <a:pPr marL="231572" lvl="1"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Number of VMM servers</a:t>
            </a:r>
          </a:p>
          <a:p>
            <a:endParaRPr lang="en-US" dirty="0" smtClean="0"/>
          </a:p>
          <a:p>
            <a:r>
              <a:rPr lang="en-US" dirty="0" smtClean="0"/>
              <a:t>After planning and designing the architecture, the project team should conduct limited pilot tests before beginning a major rollout. </a:t>
            </a:r>
          </a:p>
        </p:txBody>
      </p:sp>
      <p:sp>
        <p:nvSpPr>
          <p:cNvPr id="38916" name="Slide Number Placeholder 3"/>
          <p:cNvSpPr>
            <a:spLocks noGrp="1"/>
          </p:cNvSpPr>
          <p:nvPr>
            <p:ph type="sldNum" sz="quarter" idx="5"/>
          </p:nvPr>
        </p:nvSpPr>
        <p:spPr/>
        <p:txBody>
          <a:bodyPr/>
          <a:lstStyle/>
          <a:p>
            <a:pPr>
              <a:defRPr/>
            </a:pPr>
            <a:fld id="{D5A4027D-8DCD-483A-84A0-1A4535758732}" type="slidenum">
              <a:rPr lang="en-US" smtClean="0"/>
              <a:pPr>
                <a:defRPr/>
              </a:pPr>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dirty="0" smtClean="0"/>
          </a:p>
        </p:txBody>
      </p:sp>
      <p:sp>
        <p:nvSpPr>
          <p:cNvPr id="38916" name="Slide Number Placeholder 3"/>
          <p:cNvSpPr>
            <a:spLocks noGrp="1"/>
          </p:cNvSpPr>
          <p:nvPr>
            <p:ph type="sldNum" sz="quarter" idx="5"/>
          </p:nvPr>
        </p:nvSpPr>
        <p:spPr/>
        <p:txBody>
          <a:bodyPr/>
          <a:lstStyle/>
          <a:p>
            <a:pPr>
              <a:defRPr/>
            </a:pPr>
            <a:fld id="{CC8313B9-4DB1-458D-86C9-9F24E1E292EC}" type="slidenum">
              <a:rPr lang="en-US" smtClean="0"/>
              <a:pPr>
                <a:defRPr/>
              </a:pPr>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dirty="0" smtClean="0"/>
          </a:p>
        </p:txBody>
      </p:sp>
      <p:sp>
        <p:nvSpPr>
          <p:cNvPr id="39940" name="Slide Number Placeholder 3"/>
          <p:cNvSpPr>
            <a:spLocks noGrp="1"/>
          </p:cNvSpPr>
          <p:nvPr>
            <p:ph type="sldNum" sz="quarter" idx="5"/>
          </p:nvPr>
        </p:nvSpPr>
        <p:spPr/>
        <p:txBody>
          <a:bodyPr/>
          <a:lstStyle/>
          <a:p>
            <a:pPr>
              <a:defRPr/>
            </a:pPr>
            <a:fld id="{AA93C8CB-2B83-4F9B-B9A3-AE8D8CBDF31D}" type="slidenum">
              <a:rPr lang="en-US" smtClean="0"/>
              <a:pPr>
                <a:defRPr/>
              </a:pPr>
              <a:t>22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r>
              <a:rPr lang="en-US" dirty="0" smtClean="0"/>
              <a:t>This guide was created to enable infrastructure planners to design virtualization-management infrastructure solutions. This guide includes specific design information, including activities that encourage sound planning. </a:t>
            </a:r>
          </a:p>
          <a:p>
            <a:endParaRPr lang="en-US" dirty="0" smtClean="0"/>
          </a:p>
          <a:p>
            <a:r>
              <a:rPr lang="en-US" dirty="0" smtClean="0"/>
              <a:t>Each activity includes:</a:t>
            </a:r>
          </a:p>
          <a:p>
            <a:pPr marL="228600" lvl="1" indent="-228600">
              <a:buFontTx/>
              <a:buChar char="•"/>
              <a:tabLst>
                <a:tab pos="0" algn="l"/>
              </a:tabLst>
            </a:pPr>
            <a:r>
              <a:rPr lang="en-US" dirty="0" smtClean="0"/>
              <a:t>Prerequisites and background on the activity.</a:t>
            </a:r>
          </a:p>
          <a:p>
            <a:pPr marL="228600" lvl="1" indent="-228600">
              <a:buFontTx/>
              <a:buChar char="•"/>
              <a:tabLst>
                <a:tab pos="0" algn="l"/>
              </a:tabLst>
            </a:pPr>
            <a:r>
              <a:rPr lang="en-US" dirty="0" smtClean="0"/>
              <a:t>Tasks that will be performed to complete the activity.</a:t>
            </a:r>
          </a:p>
          <a:p>
            <a:pPr marL="228600" lvl="1" indent="-228600">
              <a:buFontTx/>
              <a:buChar char="•"/>
              <a:tabLst>
                <a:tab pos="0" algn="l"/>
              </a:tabLst>
            </a:pPr>
            <a:r>
              <a:rPr lang="en-US" dirty="0" smtClean="0"/>
              <a:t>Reference information regarding the activity's impact on characteristics such as cost, complexity, and capacity of the solution.</a:t>
            </a:r>
          </a:p>
          <a:p>
            <a:pPr marL="228600" lvl="1" indent="-228600">
              <a:buFontTx/>
              <a:buChar char="•"/>
              <a:tabLst>
                <a:tab pos="0" algn="l"/>
              </a:tabLst>
            </a:pPr>
            <a:r>
              <a:rPr lang="en-US" dirty="0" smtClean="0"/>
              <a:t>Questions to ensure business needs are captured and reflected in the solution.</a:t>
            </a:r>
          </a:p>
          <a:p>
            <a:pPr lvl="1">
              <a:buFontTx/>
              <a:buChar char="•"/>
            </a:pPr>
            <a:endParaRPr lang="en-US" dirty="0" smtClean="0"/>
          </a:p>
          <a:p>
            <a:r>
              <a:rPr lang="en-US" dirty="0" smtClean="0"/>
              <a:t>This guide is written for information technology (IT) infrastructure specialists who are responsible for planning and designing a Virtual Machine Manager infrastructure.</a:t>
            </a:r>
          </a:p>
        </p:txBody>
      </p:sp>
      <p:sp>
        <p:nvSpPr>
          <p:cNvPr id="24580" name="Slide Number Placeholder 3"/>
          <p:cNvSpPr>
            <a:spLocks noGrp="1"/>
          </p:cNvSpPr>
          <p:nvPr>
            <p:ph type="sldNum" sz="quarter" idx="5"/>
          </p:nvPr>
        </p:nvSpPr>
        <p:spPr/>
        <p:txBody>
          <a:bodyPr/>
          <a:lstStyle/>
          <a:p>
            <a:pPr>
              <a:defRPr/>
            </a:pPr>
            <a:fld id="{0D074A07-8C9F-4167-8ED3-BC81B418D863}" type="slidenum">
              <a:rPr lang="en-US" smtClean="0"/>
              <a:pPr>
                <a:defRPr/>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000" b="1" dirty="0" smtClean="0"/>
              <a:t>Benefits of</a:t>
            </a:r>
            <a:r>
              <a:rPr lang="en-US" sz="1000" b="1" baseline="0" dirty="0" smtClean="0"/>
              <a:t> Using the Virtual Machine Manager Guide</a:t>
            </a:r>
            <a:endParaRPr lang="en-US" sz="1000" b="1" dirty="0" smtClean="0"/>
          </a:p>
          <a:p>
            <a:endParaRPr lang="en-US" sz="1000" b="1" dirty="0" smtClean="0"/>
          </a:p>
          <a:p>
            <a:r>
              <a:rPr lang="en-US" sz="1000" b="1" dirty="0" smtClean="0"/>
              <a:t>Benefits for Business Stakeholders/Decision Makers: </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Most cost-effective design solution for an implementation. IPD eliminates over-architecting and over-spending by precisely matching the technology solution to the business needs.</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Alignment between the business and IT from the beginning of the design process to the end. </a:t>
            </a:r>
          </a:p>
          <a:p>
            <a:pPr marL="231572" indent="-231572" algn="l" rtl="0" eaLnBrk="0" fontAlgn="base" hangingPunct="0">
              <a:spcBef>
                <a:spcPct val="30000"/>
              </a:spcBef>
              <a:spcAft>
                <a:spcPct val="0"/>
              </a:spcAft>
              <a:buFontTx/>
              <a:buChar char="•"/>
              <a:defRPr/>
            </a:pPr>
            <a:endParaRPr lang="en-US" sz="1000" kern="1200" dirty="0" smtClean="0">
              <a:solidFill>
                <a:schemeClr val="tx1"/>
              </a:solidFill>
              <a:latin typeface="Arial" charset="0"/>
              <a:ea typeface="+mn-ea"/>
              <a:cs typeface="+mn-cs"/>
            </a:endParaRPr>
          </a:p>
          <a:p>
            <a:r>
              <a:rPr lang="en-US" sz="1000" b="1" dirty="0" smtClean="0"/>
              <a:t>Benefits for Infrastructure Stakeholders/Decision Makers:</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Authoritative guidance. Microsoft is the best source for guidance about the design of Microsoft products.</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Business validation questions to ensure the solution meets the requirements of both business and infrastructure stakeholders.</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High integrity design criteria that includes product limitations.</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Fault-tolerant infrastructure, where necessary.</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Proportionate system and network availability to meet business requirements. Infrastructure that is sized appropriately to meet business requirements.</a:t>
            </a:r>
          </a:p>
          <a:p>
            <a:pPr marL="231572" indent="-231572" algn="l" rtl="0" eaLnBrk="0" fontAlgn="base" hangingPunct="0">
              <a:spcBef>
                <a:spcPct val="30000"/>
              </a:spcBef>
              <a:spcAft>
                <a:spcPct val="0"/>
              </a:spcAft>
              <a:buFontTx/>
              <a:buChar char="•"/>
              <a:defRPr/>
            </a:pPr>
            <a:endParaRPr lang="en-US" sz="1000" kern="1200" dirty="0" smtClean="0">
              <a:solidFill>
                <a:schemeClr val="tx1"/>
              </a:solidFill>
              <a:latin typeface="Arial" charset="0"/>
              <a:ea typeface="+mn-ea"/>
              <a:cs typeface="+mn-cs"/>
            </a:endParaRPr>
          </a:p>
          <a:p>
            <a:endParaRPr lang="en-US" sz="1000" dirty="0"/>
          </a:p>
        </p:txBody>
      </p:sp>
      <p:sp>
        <p:nvSpPr>
          <p:cNvPr id="4" name="Slide Number Placeholder 3"/>
          <p:cNvSpPr>
            <a:spLocks noGrp="1"/>
          </p:cNvSpPr>
          <p:nvPr>
            <p:ph type="sldNum" sz="quarter" idx="10"/>
          </p:nvPr>
        </p:nvSpPr>
        <p:spPr/>
        <p:txBody>
          <a:bodyPr/>
          <a:lstStyle/>
          <a:p>
            <a:pPr>
              <a:defRPr/>
            </a:pPr>
            <a:fld id="{C41638CE-D3CD-4441-BB1F-D23555929DE7}"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b="1" dirty="0" smtClean="0"/>
              <a:t>Benefits of</a:t>
            </a:r>
            <a:r>
              <a:rPr lang="en-US" sz="1000" b="1" baseline="0" dirty="0" smtClean="0"/>
              <a:t> Using the VMM Guide (continued)</a:t>
            </a:r>
            <a:endParaRPr lang="en-US" sz="1000" b="1" dirty="0" smtClean="0"/>
          </a:p>
          <a:p>
            <a:endParaRPr lang="en-US" sz="1000" b="1" dirty="0" smtClean="0"/>
          </a:p>
          <a:p>
            <a:r>
              <a:rPr lang="en-US" sz="1000" b="1" dirty="0" smtClean="0"/>
              <a:t>Benefits for Consultants or Partners:</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Rapid readiness for consulting engagements.</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Planning and design template to standardize design and peer reviews.</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A “leave-behind” for pre- and post-sales visits to customer sites.</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General classroom instruction/preparation.</a:t>
            </a:r>
          </a:p>
          <a:p>
            <a:pPr marL="231572" indent="-231572" algn="l" rtl="0" eaLnBrk="0" fontAlgn="base" hangingPunct="0">
              <a:spcBef>
                <a:spcPct val="30000"/>
              </a:spcBef>
              <a:spcAft>
                <a:spcPct val="0"/>
              </a:spcAft>
              <a:buFontTx/>
              <a:buChar char="•"/>
              <a:defRPr/>
            </a:pPr>
            <a:endParaRPr lang="en-US" sz="1000" kern="1200" dirty="0" smtClean="0">
              <a:solidFill>
                <a:schemeClr val="tx1"/>
              </a:solidFill>
              <a:latin typeface="Arial" charset="0"/>
              <a:ea typeface="+mn-ea"/>
              <a:cs typeface="+mn-cs"/>
            </a:endParaRPr>
          </a:p>
          <a:p>
            <a:r>
              <a:rPr lang="en-US" sz="1000" b="1" dirty="0" smtClean="0"/>
              <a:t>Benefits for the Entire Organization:</a:t>
            </a:r>
          </a:p>
          <a:p>
            <a:pPr marL="231572" indent="-231572" algn="l" rtl="0" eaLnBrk="0" fontAlgn="base" hangingPunct="0">
              <a:spcBef>
                <a:spcPct val="30000"/>
              </a:spcBef>
              <a:spcAft>
                <a:spcPct val="0"/>
              </a:spcAft>
              <a:buFontTx/>
              <a:buChar char="•"/>
              <a:defRPr/>
            </a:pPr>
            <a:r>
              <a:rPr lang="en-US" sz="1000" kern="1200" dirty="0" smtClean="0">
                <a:solidFill>
                  <a:schemeClr val="tx1"/>
                </a:solidFill>
                <a:latin typeface="Arial" charset="0"/>
                <a:ea typeface="+mn-ea"/>
                <a:cs typeface="+mn-cs"/>
              </a:rPr>
              <a:t>Using the guide should result in a design that will be sized, configured, and appropriately placed to deliver a solution for achieving stated business requirements, while considering the performance, capacity, manageability, and fault tolerance of the system.</a:t>
            </a:r>
          </a:p>
          <a:p>
            <a:endParaRPr lang="en-US" sz="1000" dirty="0"/>
          </a:p>
        </p:txBody>
      </p:sp>
      <p:sp>
        <p:nvSpPr>
          <p:cNvPr id="4" name="Slide Number Placeholder 3"/>
          <p:cNvSpPr>
            <a:spLocks noGrp="1"/>
          </p:cNvSpPr>
          <p:nvPr>
            <p:ph type="sldNum" sz="quarter" idx="10"/>
          </p:nvPr>
        </p:nvSpPr>
        <p:spPr/>
        <p:txBody>
          <a:bodyPr/>
          <a:lstStyle/>
          <a:p>
            <a:pPr>
              <a:defRPr/>
            </a:pPr>
            <a:fld id="{C41638CE-D3CD-4441-BB1F-D23555929DE7}"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r>
              <a:rPr lang="en-US" dirty="0" smtClean="0"/>
              <a:t>&lt;This slide shows the effect Virtual Machine Manager has on infrastructure maturity as reflected on the Infrastructure Optimization Model&gt;</a:t>
            </a:r>
          </a:p>
          <a:p>
            <a:endParaRPr lang="en-US" dirty="0" smtClean="0"/>
          </a:p>
          <a:p>
            <a:r>
              <a:rPr lang="en-US" dirty="0" smtClean="0"/>
              <a:t>According to the Core Infrastructure Optimization Model (Core IO), organizations that are actively pursuing virtualization management are meeting one of the requirements to move to the Dynamic level. This guide will assist in planning and designing the infrastructure for virtualization management infrastructure.</a:t>
            </a:r>
          </a:p>
        </p:txBody>
      </p:sp>
      <p:sp>
        <p:nvSpPr>
          <p:cNvPr id="25604" name="Slide Number Placeholder 3"/>
          <p:cNvSpPr>
            <a:spLocks noGrp="1"/>
          </p:cNvSpPr>
          <p:nvPr>
            <p:ph type="sldNum" sz="quarter" idx="5"/>
          </p:nvPr>
        </p:nvSpPr>
        <p:spPr/>
        <p:txBody>
          <a:bodyPr/>
          <a:lstStyle/>
          <a:p>
            <a:pPr>
              <a:defRPr/>
            </a:pPr>
            <a:fld id="{062B8EC0-E06A-426E-A36D-C242F118E008}" type="slidenum">
              <a:rPr lang="en-US" smtClean="0"/>
              <a:pPr>
                <a:defRPr/>
              </a:pPr>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r>
              <a:rPr lang="en-US" dirty="0" smtClean="0"/>
              <a:t>The purpose of the guide is to focus on the considerations that organizations should take into account when designing a virtualization-management infrastructure.</a:t>
            </a:r>
          </a:p>
          <a:p>
            <a:endParaRPr lang="en-US" dirty="0" smtClean="0"/>
          </a:p>
          <a:p>
            <a:r>
              <a:rPr lang="en-US" dirty="0" smtClean="0"/>
              <a:t>This will be accomplished by enabling planners to determine virtualization-management requirements and, using those requirements, design a Virtual Machine Manager infrastructure.</a:t>
            </a:r>
          </a:p>
          <a:p>
            <a:endParaRPr lang="en-US" dirty="0" smtClean="0"/>
          </a:p>
          <a:p>
            <a:r>
              <a:rPr lang="en-US" dirty="0" smtClean="0"/>
              <a:t>Details about disaster recovery, server support, and server hosting are outside the scope of the guide.</a:t>
            </a:r>
          </a:p>
        </p:txBody>
      </p:sp>
      <p:sp>
        <p:nvSpPr>
          <p:cNvPr id="26628" name="Slide Number Placeholder 3"/>
          <p:cNvSpPr>
            <a:spLocks noGrp="1"/>
          </p:cNvSpPr>
          <p:nvPr>
            <p:ph type="sldNum" sz="quarter" idx="5"/>
          </p:nvPr>
        </p:nvSpPr>
        <p:spPr/>
        <p:txBody>
          <a:bodyPr/>
          <a:lstStyle/>
          <a:p>
            <a:pPr>
              <a:defRPr/>
            </a:pPr>
            <a:fld id="{3FD6E37D-85DB-4FA8-B576-5AA33C4F90A1}" type="slidenum">
              <a:rPr lang="en-US" smtClean="0"/>
              <a:pPr>
                <a:defRPr/>
              </a:pPr>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r>
              <a:rPr lang="en-CA" dirty="0" smtClean="0"/>
              <a:t>Challenges:</a:t>
            </a:r>
          </a:p>
          <a:p>
            <a:endParaRPr lang="en-CA" dirty="0" smtClean="0"/>
          </a:p>
          <a:p>
            <a:pPr marL="231572" lvl="1" indent="-231572" algn="l" rtl="0" eaLnBrk="0" fontAlgn="base" hangingPunct="0">
              <a:spcBef>
                <a:spcPct val="30000"/>
              </a:spcBef>
              <a:spcAft>
                <a:spcPct val="0"/>
              </a:spcAft>
              <a:buFontTx/>
              <a:buChar char="•"/>
              <a:defRPr/>
            </a:pPr>
            <a:r>
              <a:rPr lang="en-CA" sz="1000" kern="1200" dirty="0" smtClean="0">
                <a:solidFill>
                  <a:schemeClr val="tx1"/>
                </a:solidFill>
                <a:latin typeface="Arial" charset="0"/>
                <a:ea typeface="+mn-ea"/>
                <a:cs typeface="+mn-cs"/>
              </a:rPr>
              <a:t>Organizations are slow to provision new virtual machines, and self-service provisioning is difficult to provide.</a:t>
            </a:r>
          </a:p>
          <a:p>
            <a:pPr marL="231572" lvl="1" indent="-231572" algn="l" rtl="0" eaLnBrk="0" fontAlgn="base" hangingPunct="0">
              <a:spcBef>
                <a:spcPct val="30000"/>
              </a:spcBef>
              <a:spcAft>
                <a:spcPct val="0"/>
              </a:spcAft>
              <a:buFontTx/>
              <a:buChar char="•"/>
              <a:defRPr/>
            </a:pPr>
            <a:r>
              <a:rPr lang="en-CA" sz="1000" kern="1200" dirty="0" smtClean="0">
                <a:solidFill>
                  <a:schemeClr val="tx1"/>
                </a:solidFill>
                <a:latin typeface="Arial" charset="0"/>
                <a:ea typeface="+mn-ea"/>
                <a:cs typeface="+mn-cs"/>
              </a:rPr>
              <a:t>Organizations lack a global view of the VMs in their environment, making it difficult to organize VMs.</a:t>
            </a:r>
          </a:p>
          <a:p>
            <a:pPr marL="231572" lvl="1" indent="-231572" algn="l" rtl="0" eaLnBrk="0" fontAlgn="base" hangingPunct="0">
              <a:spcBef>
                <a:spcPct val="30000"/>
              </a:spcBef>
              <a:spcAft>
                <a:spcPct val="0"/>
              </a:spcAft>
              <a:buFontTx/>
              <a:buChar char="•"/>
              <a:defRPr/>
            </a:pPr>
            <a:r>
              <a:rPr lang="en-CA" sz="1000" kern="1200" dirty="0" smtClean="0">
                <a:solidFill>
                  <a:schemeClr val="tx1"/>
                </a:solidFill>
                <a:latin typeface="Arial" charset="0"/>
                <a:ea typeface="+mn-ea"/>
                <a:cs typeface="+mn-cs"/>
              </a:rPr>
              <a:t>Organizations lack insight to the resource requirements of the VMs in their environment or the ability to place VMs intelligently.</a:t>
            </a:r>
          </a:p>
          <a:p>
            <a:pPr marL="231572" lvl="1" indent="-231572" algn="l" rtl="0" eaLnBrk="0" fontAlgn="base" hangingPunct="0">
              <a:spcBef>
                <a:spcPct val="30000"/>
              </a:spcBef>
              <a:spcAft>
                <a:spcPct val="0"/>
              </a:spcAft>
              <a:buFontTx/>
              <a:buChar char="•"/>
              <a:defRPr/>
            </a:pPr>
            <a:r>
              <a:rPr lang="en-CA" sz="1000" kern="1200" dirty="0" smtClean="0">
                <a:solidFill>
                  <a:schemeClr val="tx1"/>
                </a:solidFill>
                <a:latin typeface="Arial" charset="0"/>
                <a:ea typeface="+mn-ea"/>
                <a:cs typeface="+mn-cs"/>
              </a:rPr>
              <a:t>Organizations can’t centrally manage all of the VMs in their environments.</a:t>
            </a:r>
          </a:p>
        </p:txBody>
      </p:sp>
      <p:sp>
        <p:nvSpPr>
          <p:cNvPr id="27652" name="Slide Number Placeholder 3"/>
          <p:cNvSpPr>
            <a:spLocks noGrp="1"/>
          </p:cNvSpPr>
          <p:nvPr>
            <p:ph type="sldNum" sz="quarter" idx="5"/>
          </p:nvPr>
        </p:nvSpPr>
        <p:spPr/>
        <p:txBody>
          <a:bodyPr/>
          <a:lstStyle/>
          <a:p>
            <a:pPr>
              <a:defRPr/>
            </a:pPr>
            <a:fld id="{E9812F65-B159-4660-B762-C98122409550}" type="slidenum">
              <a:rPr lang="en-US" smtClean="0"/>
              <a:pPr>
                <a:defRPr/>
              </a:pPr>
              <a:t>8</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r>
              <a:rPr lang="en-US" dirty="0" smtClean="0"/>
              <a:t>Virtual Machine Manager makes data center management more efficient by simplifying several important tasks. With Virtual Machine Manager, IT administrators can easily consolidate underutilized physical servers, provision new virtual machines, centrally manage virtual assets, and optimize virtual infrastructure—all while taking advantage of existing investments and expertise.</a:t>
            </a:r>
            <a:endParaRPr lang="en-CA" dirty="0" smtClean="0"/>
          </a:p>
        </p:txBody>
      </p:sp>
      <p:sp>
        <p:nvSpPr>
          <p:cNvPr id="28676" name="Slide Number Placeholder 3"/>
          <p:cNvSpPr>
            <a:spLocks noGrp="1"/>
          </p:cNvSpPr>
          <p:nvPr>
            <p:ph type="sldNum" sz="quarter" idx="5"/>
          </p:nvPr>
        </p:nvSpPr>
        <p:spPr/>
        <p:txBody>
          <a:bodyPr/>
          <a:lstStyle/>
          <a:p>
            <a:pPr>
              <a:defRPr/>
            </a:pPr>
            <a:fld id="{B192AF4C-A20D-4215-B525-F32A46805503}" type="slidenum">
              <a:rPr lang="en-US" smtClean="0"/>
              <a:pPr>
                <a:defRPr/>
              </a:pPr>
              <a:t>9</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103" name="Rectangle 7"/>
          <p:cNvSpPr>
            <a:spLocks noGrp="1" noChangeArrowheads="1"/>
          </p:cNvSpPr>
          <p:nvPr>
            <p:ph type="ctrTitle" sz="quarter"/>
          </p:nvPr>
        </p:nvSpPr>
        <p:spPr>
          <a:xfrm>
            <a:off x="319088" y="4167188"/>
            <a:ext cx="7772400" cy="1470025"/>
          </a:xfrm>
        </p:spPr>
        <p:txBody>
          <a:bodyPr/>
          <a:lstStyle>
            <a:lvl1pPr>
              <a:defRPr b="1">
                <a:solidFill>
                  <a:schemeClr val="bg1"/>
                </a:solidFill>
              </a:defRPr>
            </a:lvl1pPr>
          </a:lstStyle>
          <a:p>
            <a:r>
              <a:rPr lang="en-US"/>
              <a:t>Click to edit Master title style</a:t>
            </a:r>
          </a:p>
        </p:txBody>
      </p:sp>
      <p:sp>
        <p:nvSpPr>
          <p:cNvPr id="4104" name="Rectangle 8"/>
          <p:cNvSpPr>
            <a:spLocks noGrp="1" noChangeArrowheads="1"/>
          </p:cNvSpPr>
          <p:nvPr>
            <p:ph type="subTitle" sz="quarter" idx="1"/>
          </p:nvPr>
        </p:nvSpPr>
        <p:spPr>
          <a:xfrm>
            <a:off x="319088" y="5410200"/>
            <a:ext cx="6400800" cy="914400"/>
          </a:xfrm>
        </p:spPr>
        <p:txBody>
          <a:bodyPr/>
          <a:lstStyle>
            <a:lvl1pPr marL="0" indent="0">
              <a:buFontTx/>
              <a:buNone/>
              <a:defRPr sz="2000">
                <a:solidFill>
                  <a:schemeClr val="bg1"/>
                </a:solidFill>
              </a:defRPr>
            </a:lvl1pPr>
          </a:lstStyle>
          <a:p>
            <a:r>
              <a:rPr lang="en-US"/>
              <a:t>Click to edit Master subtitle style</a:t>
            </a:r>
          </a:p>
        </p:txBody>
      </p:sp>
      <p:sp>
        <p:nvSpPr>
          <p:cNvPr id="4" name="Rectangle 13"/>
          <p:cNvSpPr>
            <a:spLocks noGrp="1" noChangeArrowheads="1"/>
          </p:cNvSpPr>
          <p:nvPr>
            <p:ph type="dt" sz="quarter" idx="10"/>
          </p:nvPr>
        </p:nvSpPr>
        <p:spPr bwMode="auto">
          <a:xfrm>
            <a:off x="304800" y="6553200"/>
            <a:ext cx="2133600" cy="476250"/>
          </a:xfrm>
          <a:prstGeom prst="rect">
            <a:avLst/>
          </a:prstGeom>
          <a:solidFill>
            <a:schemeClr val="bg1">
              <a:alpha val="0"/>
            </a:schemeClr>
          </a:solidFill>
          <a:ln>
            <a:miter lim="800000"/>
            <a:headEnd/>
            <a:tailEnd/>
          </a:ln>
        </p:spPr>
        <p:txBody>
          <a:bodyPr vert="horz" wrap="square" lIns="91440" tIns="45720" rIns="91440" bIns="45720" numCol="1" anchor="t" anchorCtr="0" compatLnSpc="1">
            <a:prstTxWarp prst="textNoShape">
              <a:avLst/>
            </a:prstTxWarp>
          </a:bodyPr>
          <a:lstStyle>
            <a:lvl1pPr eaLnBrk="1" hangingPunct="1">
              <a:defRPr sz="800">
                <a:solidFill>
                  <a:schemeClr val="bg1"/>
                </a:solidFill>
                <a:latin typeface="+mn-lt"/>
                <a:cs typeface="+mn-cs"/>
              </a:defRPr>
            </a:lvl1pPr>
          </a:lstStyle>
          <a:p>
            <a:pPr>
              <a:defRPr/>
            </a:pPr>
            <a:fld id="{9E32029B-2E44-46DD-A0B3-B0208C26C3DA}" type="datetime4">
              <a:rPr lang="en-US"/>
              <a:pPr>
                <a:defRPr/>
              </a:pPr>
              <a:t>September 21, 2009</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dirty="0"/>
              <a:t>Page </a:t>
            </a:r>
            <a:fld id="{E854DEFC-6C1A-4A76-8821-FC7B7F24F08C}" type="slidenum">
              <a:rPr lang="en-US"/>
              <a:pPr>
                <a:defRPr/>
              </a:pPr>
              <a:t>‹#›</a:t>
            </a:fld>
            <a:r>
              <a:rPr lang="en-US" dirty="0"/>
              <a:t>      |</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28638"/>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28638"/>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dirty="0"/>
              <a:t>Page </a:t>
            </a:r>
            <a:fld id="{1FB7F63E-4C43-4396-9E74-F414A2C21B9C}" type="slidenum">
              <a:rPr lang="en-US"/>
              <a:pPr>
                <a:defRPr/>
              </a:pPr>
              <a:t>‹#›</a:t>
            </a:fld>
            <a:r>
              <a:rPr lang="en-US" dirty="0"/>
              <a:t>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sldNum" sz="quarter" idx="10"/>
          </p:nvPr>
        </p:nvSpPr>
        <p:spPr>
          <a:ln/>
        </p:spPr>
        <p:txBody>
          <a:bodyPr/>
          <a:lstStyle>
            <a:lvl1pPr>
              <a:defRPr/>
            </a:lvl1pPr>
          </a:lstStyle>
          <a:p>
            <a:pPr>
              <a:defRPr/>
            </a:pPr>
            <a:r>
              <a:rPr lang="en-US" dirty="0"/>
              <a:t>Page </a:t>
            </a:r>
            <a:fld id="{E3A83694-B77F-4DC3-8ADC-C2023213ACE4}" type="slidenum">
              <a:rPr lang="en-US"/>
              <a:pPr>
                <a:defRPr/>
              </a:pPr>
              <a:t>‹#›</a:t>
            </a:fld>
            <a:r>
              <a:rPr lang="en-US" dirty="0"/>
              <a:t>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sldNum" sz="quarter" idx="10"/>
          </p:nvPr>
        </p:nvSpPr>
        <p:spPr>
          <a:ln/>
        </p:spPr>
        <p:txBody>
          <a:bodyPr/>
          <a:lstStyle>
            <a:lvl1pPr>
              <a:defRPr/>
            </a:lvl1pPr>
          </a:lstStyle>
          <a:p>
            <a:pPr>
              <a:defRPr/>
            </a:pPr>
            <a:r>
              <a:rPr lang="en-US" dirty="0"/>
              <a:t>Page </a:t>
            </a:r>
            <a:fld id="{1B4F72E7-1DF4-4155-BBA2-E6442C3B9B32}" type="slidenum">
              <a:rPr lang="en-US"/>
              <a:pPr>
                <a:defRPr/>
              </a:pPr>
              <a:t>‹#›</a:t>
            </a:fld>
            <a:r>
              <a:rPr lang="en-US" dirty="0"/>
              <a:t>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10"/>
          </p:nvPr>
        </p:nvSpPr>
        <p:spPr>
          <a:ln/>
        </p:spPr>
        <p:txBody>
          <a:bodyPr/>
          <a:lstStyle>
            <a:lvl1pPr>
              <a:defRPr/>
            </a:lvl1pPr>
          </a:lstStyle>
          <a:p>
            <a:pPr>
              <a:defRPr/>
            </a:pPr>
            <a:r>
              <a:rPr lang="en-US" dirty="0"/>
              <a:t>Page </a:t>
            </a:r>
            <a:fld id="{50865C5F-208B-4FCE-9739-D7F67DD6597A}" type="slidenum">
              <a:rPr lang="en-US"/>
              <a:pPr>
                <a:defRPr/>
              </a:pPr>
              <a:t>‹#›</a:t>
            </a:fld>
            <a:r>
              <a:rPr lang="en-US" dirty="0"/>
              <a: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a:ln/>
        </p:spPr>
        <p:txBody>
          <a:bodyPr/>
          <a:lstStyle>
            <a:lvl1pPr>
              <a:defRPr/>
            </a:lvl1pPr>
          </a:lstStyle>
          <a:p>
            <a:pPr>
              <a:defRPr/>
            </a:pPr>
            <a:r>
              <a:rPr lang="en-US" dirty="0"/>
              <a:t>Page </a:t>
            </a:r>
            <a:fld id="{B6B5F64E-05C5-4B61-A5CC-4B94EE3871CA}" type="slidenum">
              <a:rPr lang="en-US"/>
              <a:pPr>
                <a:defRPr/>
              </a:pPr>
              <a:t>‹#›</a:t>
            </a:fld>
            <a:r>
              <a:rPr lang="en-US" dirty="0"/>
              <a: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sldNum" sz="quarter" idx="10"/>
          </p:nvPr>
        </p:nvSpPr>
        <p:spPr>
          <a:ln/>
        </p:spPr>
        <p:txBody>
          <a:bodyPr/>
          <a:lstStyle>
            <a:lvl1pPr>
              <a:defRPr/>
            </a:lvl1pPr>
          </a:lstStyle>
          <a:p>
            <a:pPr>
              <a:defRPr/>
            </a:pPr>
            <a:r>
              <a:rPr lang="en-US" dirty="0"/>
              <a:t>Page </a:t>
            </a:r>
            <a:fld id="{00152FF7-70A5-4F10-86E1-2ACCDAC884D2}" type="slidenum">
              <a:rPr lang="en-US"/>
              <a:pPr>
                <a:defRPr/>
              </a:pPr>
              <a:t>‹#›</a:t>
            </a:fld>
            <a:r>
              <a:rPr lang="en-US" dirty="0"/>
              <a:t>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sldNum" sz="quarter" idx="10"/>
          </p:nvPr>
        </p:nvSpPr>
        <p:spPr>
          <a:ln/>
        </p:spPr>
        <p:txBody>
          <a:bodyPr/>
          <a:lstStyle>
            <a:lvl1pPr>
              <a:defRPr/>
            </a:lvl1pPr>
          </a:lstStyle>
          <a:p>
            <a:pPr>
              <a:defRPr/>
            </a:pPr>
            <a:r>
              <a:rPr lang="en-US" dirty="0"/>
              <a:t>Page </a:t>
            </a:r>
            <a:fld id="{4D380621-E100-45BF-B71F-394679A7F62F}" type="slidenum">
              <a:rPr lang="en-US"/>
              <a:pPr>
                <a:defRPr/>
              </a:pPr>
              <a:t>‹#›</a:t>
            </a:fld>
            <a:r>
              <a:rPr lang="en-US" dirty="0"/>
              <a:t>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r>
              <a:rPr lang="en-US" dirty="0"/>
              <a:t>Page </a:t>
            </a:r>
            <a:fld id="{4C8D6532-B773-442B-B0D2-74F66AFA6584}" type="slidenum">
              <a:rPr lang="en-US"/>
              <a:pPr>
                <a:defRPr/>
              </a:pPr>
              <a:t>‹#›</a:t>
            </a:fld>
            <a:r>
              <a:rPr lang="en-US" dirty="0"/>
              <a:t>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sldNum" sz="quarter" idx="10"/>
          </p:nvPr>
        </p:nvSpPr>
        <p:spPr>
          <a:ln/>
        </p:spPr>
        <p:txBody>
          <a:bodyPr/>
          <a:lstStyle>
            <a:lvl1pPr>
              <a:defRPr/>
            </a:lvl1pPr>
          </a:lstStyle>
          <a:p>
            <a:pPr>
              <a:defRPr/>
            </a:pPr>
            <a:r>
              <a:rPr lang="en-US" dirty="0"/>
              <a:t>Page </a:t>
            </a:r>
            <a:fld id="{5351F434-9EB4-47C9-8D95-442E5FFE450D}" type="slidenum">
              <a:rPr lang="en-US"/>
              <a:pPr>
                <a:defRPr/>
              </a:pPr>
              <a:t>‹#›</a:t>
            </a:fld>
            <a:r>
              <a:rPr lang="en-US" dirty="0"/>
              <a:t>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28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Grp="1" noChangeArrowheads="1"/>
          </p:cNvSpPr>
          <p:nvPr>
            <p:ph type="sldNum" sz="quarter" idx="4"/>
          </p:nvPr>
        </p:nvSpPr>
        <p:spPr bwMode="auto">
          <a:xfrm>
            <a:off x="152400" y="6515100"/>
            <a:ext cx="5486400" cy="317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000">
                <a:solidFill>
                  <a:srgbClr val="15325B"/>
                </a:solidFill>
                <a:latin typeface="+mn-lt"/>
                <a:ea typeface="ＭＳ Ｐゴシック" pitchFamily="1" charset="-128"/>
                <a:cs typeface="+mn-cs"/>
              </a:defRPr>
            </a:lvl1pPr>
          </a:lstStyle>
          <a:p>
            <a:pPr>
              <a:defRPr/>
            </a:pPr>
            <a:r>
              <a:rPr lang="en-US" dirty="0"/>
              <a:t>Page </a:t>
            </a:r>
            <a:fld id="{E66027D0-AED0-42BF-9061-73002D9F641B}" type="slidenum">
              <a:rPr lang="en-US"/>
              <a:pPr>
                <a:defRPr/>
              </a:pPr>
              <a:t>‹#›</a:t>
            </a:fld>
            <a:r>
              <a:rPr lang="en-US" dirty="0"/>
              <a:t>      |</a:t>
            </a:r>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0" fontAlgn="base" hangingPunct="0">
        <a:spcBef>
          <a:spcPct val="0"/>
        </a:spcBef>
        <a:spcAft>
          <a:spcPct val="0"/>
        </a:spcAft>
        <a:defRPr sz="3200">
          <a:solidFill>
            <a:srgbClr val="15325B"/>
          </a:solidFill>
          <a:latin typeface="+mj-lt"/>
          <a:ea typeface="+mj-ea"/>
          <a:cs typeface="+mj-cs"/>
        </a:defRPr>
      </a:lvl1pPr>
      <a:lvl2pPr algn="l" rtl="0" eaLnBrk="0" fontAlgn="base" hangingPunct="0">
        <a:spcBef>
          <a:spcPct val="0"/>
        </a:spcBef>
        <a:spcAft>
          <a:spcPct val="0"/>
        </a:spcAft>
        <a:defRPr sz="3200">
          <a:solidFill>
            <a:srgbClr val="15325B"/>
          </a:solidFill>
          <a:latin typeface="Verdana" pitchFamily="34" charset="0"/>
        </a:defRPr>
      </a:lvl2pPr>
      <a:lvl3pPr algn="l" rtl="0" eaLnBrk="0" fontAlgn="base" hangingPunct="0">
        <a:spcBef>
          <a:spcPct val="0"/>
        </a:spcBef>
        <a:spcAft>
          <a:spcPct val="0"/>
        </a:spcAft>
        <a:defRPr sz="3200">
          <a:solidFill>
            <a:srgbClr val="15325B"/>
          </a:solidFill>
          <a:latin typeface="Verdana" pitchFamily="34" charset="0"/>
        </a:defRPr>
      </a:lvl3pPr>
      <a:lvl4pPr algn="l" rtl="0" eaLnBrk="0" fontAlgn="base" hangingPunct="0">
        <a:spcBef>
          <a:spcPct val="0"/>
        </a:spcBef>
        <a:spcAft>
          <a:spcPct val="0"/>
        </a:spcAft>
        <a:defRPr sz="3200">
          <a:solidFill>
            <a:srgbClr val="15325B"/>
          </a:solidFill>
          <a:latin typeface="Verdana" pitchFamily="34" charset="0"/>
        </a:defRPr>
      </a:lvl4pPr>
      <a:lvl5pPr algn="l" rtl="0" eaLnBrk="0" fontAlgn="base" hangingPunct="0">
        <a:spcBef>
          <a:spcPct val="0"/>
        </a:spcBef>
        <a:spcAft>
          <a:spcPct val="0"/>
        </a:spcAft>
        <a:defRPr sz="3200">
          <a:solidFill>
            <a:srgbClr val="15325B"/>
          </a:solidFill>
          <a:latin typeface="Verdana" pitchFamily="34" charset="0"/>
        </a:defRPr>
      </a:lvl5pPr>
      <a:lvl6pPr marL="457200" algn="l" rtl="0" fontAlgn="base">
        <a:spcBef>
          <a:spcPct val="0"/>
        </a:spcBef>
        <a:spcAft>
          <a:spcPct val="0"/>
        </a:spcAft>
        <a:defRPr sz="3200">
          <a:solidFill>
            <a:srgbClr val="15325B"/>
          </a:solidFill>
          <a:latin typeface="Verdana" pitchFamily="34" charset="0"/>
        </a:defRPr>
      </a:lvl6pPr>
      <a:lvl7pPr marL="914400" algn="l" rtl="0" fontAlgn="base">
        <a:spcBef>
          <a:spcPct val="0"/>
        </a:spcBef>
        <a:spcAft>
          <a:spcPct val="0"/>
        </a:spcAft>
        <a:defRPr sz="3200">
          <a:solidFill>
            <a:srgbClr val="15325B"/>
          </a:solidFill>
          <a:latin typeface="Verdana" pitchFamily="34" charset="0"/>
        </a:defRPr>
      </a:lvl7pPr>
      <a:lvl8pPr marL="1371600" algn="l" rtl="0" fontAlgn="base">
        <a:spcBef>
          <a:spcPct val="0"/>
        </a:spcBef>
        <a:spcAft>
          <a:spcPct val="0"/>
        </a:spcAft>
        <a:defRPr sz="3200">
          <a:solidFill>
            <a:srgbClr val="15325B"/>
          </a:solidFill>
          <a:latin typeface="Verdana" pitchFamily="34" charset="0"/>
        </a:defRPr>
      </a:lvl8pPr>
      <a:lvl9pPr marL="1828800" algn="l" rtl="0" fontAlgn="base">
        <a:spcBef>
          <a:spcPct val="0"/>
        </a:spcBef>
        <a:spcAft>
          <a:spcPct val="0"/>
        </a:spcAft>
        <a:defRPr sz="3200">
          <a:solidFill>
            <a:srgbClr val="15325B"/>
          </a:solidFill>
          <a:latin typeface="Verdana" pitchFamily="34" charset="0"/>
        </a:defRPr>
      </a:lvl9pPr>
    </p:titleStyle>
    <p:bodyStyle>
      <a:lvl1pPr marL="342900" indent="-342900" algn="l" rtl="0" eaLnBrk="0" fontAlgn="base" hangingPunct="0">
        <a:spcBef>
          <a:spcPct val="20000"/>
        </a:spcBef>
        <a:spcAft>
          <a:spcPct val="0"/>
        </a:spcAft>
        <a:buBlip>
          <a:blip r:embed="rId14"/>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Blip>
          <a:blip r:embed="rId15"/>
        </a:buBlip>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Font typeface="Symbol" pitchFamily="18" charset="2"/>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defRPr sz="1400">
          <a:solidFill>
            <a:schemeClr val="tx1"/>
          </a:solidFill>
          <a:latin typeface="+mn-lt"/>
        </a:defRPr>
      </a:lvl6pPr>
      <a:lvl7pPr marL="2971800" indent="-228600" algn="l" rtl="0" fontAlgn="base">
        <a:spcBef>
          <a:spcPct val="20000"/>
        </a:spcBef>
        <a:spcAft>
          <a:spcPct val="0"/>
        </a:spcAft>
        <a:defRPr sz="1400">
          <a:solidFill>
            <a:schemeClr val="tx1"/>
          </a:solidFill>
          <a:latin typeface="+mn-lt"/>
        </a:defRPr>
      </a:lvl7pPr>
      <a:lvl8pPr marL="3429000" indent="-228600" algn="l" rtl="0" fontAlgn="base">
        <a:spcBef>
          <a:spcPct val="20000"/>
        </a:spcBef>
        <a:spcAft>
          <a:spcPct val="0"/>
        </a:spcAft>
        <a:defRPr sz="1400">
          <a:solidFill>
            <a:schemeClr val="tx1"/>
          </a:solidFill>
          <a:latin typeface="+mn-lt"/>
        </a:defRPr>
      </a:lvl8pPr>
      <a:lvl9pPr marL="3886200" indent="-228600" algn="l" rtl="0" fontAlgn="base">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9.jpeg"/><Relationship Id="rId7" Type="http://schemas.openxmlformats.org/officeDocument/2006/relationships/diagramColors" Target="../diagrams/colors6.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microsoft.com/ip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satfdbk@microsoft.co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microsoft.com/ipd"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www.microsoft.com/technet/SolutionAccelerators" TargetMode="External"/><Relationship Id="rId5" Type="http://schemas.openxmlformats.org/officeDocument/2006/relationships/hyperlink" Target="mailto:satfdbk@microsoft.com" TargetMode="Externa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sz="quarter"/>
          </p:nvPr>
        </p:nvSpPr>
        <p:spPr>
          <a:xfrm>
            <a:off x="319088" y="4167188"/>
            <a:ext cx="8596312" cy="1470025"/>
          </a:xfrm>
        </p:spPr>
        <p:txBody>
          <a:bodyPr/>
          <a:lstStyle/>
          <a:p>
            <a:pPr eaLnBrk="1" hangingPunct="1"/>
            <a:r>
              <a:rPr lang="en-US" sz="2400" dirty="0" smtClean="0"/>
              <a:t>Microsoft</a:t>
            </a:r>
            <a:r>
              <a:rPr lang="en-US" sz="1400" dirty="0" smtClean="0"/>
              <a:t>®</a:t>
            </a:r>
            <a:r>
              <a:rPr lang="en-US" sz="2400" dirty="0" smtClean="0"/>
              <a:t> System Center</a:t>
            </a:r>
            <a:br>
              <a:rPr lang="en-US" sz="2400" dirty="0" smtClean="0"/>
            </a:br>
            <a:r>
              <a:rPr lang="en-US" sz="2400" dirty="0" smtClean="0"/>
              <a:t>Virtual Machine Manager 2008 R2</a:t>
            </a:r>
          </a:p>
        </p:txBody>
      </p:sp>
      <p:sp>
        <p:nvSpPr>
          <p:cNvPr id="3075" name="Subtitle 2"/>
          <p:cNvSpPr>
            <a:spLocks noGrp="1"/>
          </p:cNvSpPr>
          <p:nvPr>
            <p:ph type="subTitle" sz="quarter" idx="1"/>
          </p:nvPr>
        </p:nvSpPr>
        <p:spPr>
          <a:xfrm>
            <a:off x="319088" y="5410200"/>
            <a:ext cx="7605712" cy="914400"/>
          </a:xfrm>
        </p:spPr>
        <p:txBody>
          <a:bodyPr/>
          <a:lstStyle/>
          <a:p>
            <a:pPr eaLnBrk="1" hangingPunct="1"/>
            <a:r>
              <a:rPr lang="en-US" dirty="0" smtClean="0"/>
              <a:t>Infrastructure Planning and Design Series</a:t>
            </a:r>
          </a:p>
          <a:p>
            <a:pPr eaLnBrk="1" hangingPunct="1"/>
            <a:r>
              <a:rPr lang="en-US" sz="1600" dirty="0" smtClean="0"/>
              <a:t>Published:  June  2008</a:t>
            </a:r>
          </a:p>
          <a:p>
            <a:pPr eaLnBrk="1" hangingPunct="1"/>
            <a:r>
              <a:rPr lang="en-US" sz="1600" dirty="0" smtClean="0"/>
              <a:t>Updated:  September 2009</a:t>
            </a:r>
          </a:p>
          <a:p>
            <a:pPr eaLnBrk="1" hangingPunct="1"/>
            <a:endParaRPr lang="en-CA" dirty="0" smtClean="0"/>
          </a:p>
          <a:p>
            <a:pPr eaLnBrk="1" hangingPunct="1"/>
            <a:endParaRPr lang="en-US" dirty="0" smtClean="0"/>
          </a:p>
        </p:txBody>
      </p:sp>
    </p:spTree>
  </p:cSld>
  <p:clrMapOvr>
    <a:masterClrMapping/>
  </p:clrMapOvr>
  <p:transition advTm="3322">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457200"/>
            <a:ext cx="8229600" cy="990600"/>
          </a:xfrm>
        </p:spPr>
        <p:txBody>
          <a:bodyPr/>
          <a:lstStyle/>
          <a:p>
            <a:r>
              <a:rPr lang="en-CA" dirty="0" smtClean="0"/>
              <a:t>What’s New in VMM 2008 R2</a:t>
            </a:r>
          </a:p>
        </p:txBody>
      </p:sp>
      <p:sp>
        <p:nvSpPr>
          <p:cNvPr id="9219" name="Rectangle 7"/>
          <p:cNvSpPr>
            <a:spLocks noGrp="1" noChangeArrowheads="1"/>
          </p:cNvSpPr>
          <p:nvPr>
            <p:ph type="body" idx="4294967295"/>
          </p:nvPr>
        </p:nvSpPr>
        <p:spPr>
          <a:xfrm>
            <a:off x="457200" y="1493837"/>
            <a:ext cx="8229600" cy="4906963"/>
          </a:xfrm>
        </p:spPr>
        <p:txBody>
          <a:bodyPr/>
          <a:lstStyle/>
          <a:p>
            <a:r>
              <a:rPr lang="en-US" sz="2400" dirty="0" smtClean="0"/>
              <a:t>VMM 2008 R2 RC now manages many of the new features of Windows Server</a:t>
            </a:r>
            <a:r>
              <a:rPr lang="en-US" sz="2400" baseline="30000" dirty="0" smtClean="0"/>
              <a:t>®</a:t>
            </a:r>
            <a:r>
              <a:rPr lang="en-US" sz="2400" dirty="0" smtClean="0"/>
              <a:t> 2008 R2 RC </a:t>
            </a:r>
            <a:br>
              <a:rPr lang="en-US" sz="2400" dirty="0" smtClean="0"/>
            </a:br>
            <a:r>
              <a:rPr lang="en-US" sz="2400" dirty="0" smtClean="0"/>
              <a:t>Hyper-V</a:t>
            </a:r>
            <a:r>
              <a:rPr lang="en-US" sz="2400" baseline="30000" dirty="0" smtClean="0"/>
              <a:t>®</a:t>
            </a:r>
            <a:r>
              <a:rPr lang="en-US" sz="2400" dirty="0" smtClean="0"/>
              <a:t> including:</a:t>
            </a:r>
          </a:p>
          <a:p>
            <a:pPr lvl="1" eaLnBrk="1" hangingPunct="1">
              <a:lnSpc>
                <a:spcPct val="150000"/>
              </a:lnSpc>
            </a:pPr>
            <a:r>
              <a:rPr lang="en-US" sz="2000" dirty="0" smtClean="0"/>
              <a:t>Live migration ― for moving virtual machines between hosts with no downtime</a:t>
            </a:r>
          </a:p>
          <a:p>
            <a:pPr lvl="1" eaLnBrk="1" hangingPunct="1">
              <a:lnSpc>
                <a:spcPct val="150000"/>
              </a:lnSpc>
            </a:pPr>
            <a:r>
              <a:rPr lang="en-US" sz="2000" dirty="0" smtClean="0"/>
              <a:t>Automating the evacuation of VMs off Hyper-V host machines </a:t>
            </a:r>
          </a:p>
          <a:p>
            <a:pPr lvl="1" eaLnBrk="1" hangingPunct="1">
              <a:lnSpc>
                <a:spcPct val="150000"/>
              </a:lnSpc>
            </a:pPr>
            <a:r>
              <a:rPr lang="en-US" sz="2000" dirty="0" smtClean="0"/>
              <a:t>Multiple virtual machines are supported on a single logical unit number using Clustered Share Volumes</a:t>
            </a:r>
          </a:p>
        </p:txBody>
      </p:sp>
      <p:sp>
        <p:nvSpPr>
          <p:cNvPr id="4" name="Slide Number Placeholder 3"/>
          <p:cNvSpPr>
            <a:spLocks noGrp="1"/>
          </p:cNvSpPr>
          <p:nvPr>
            <p:ph type="sldNum" sz="quarter" idx="10"/>
          </p:nvPr>
        </p:nvSpPr>
        <p:spPr/>
        <p:txBody>
          <a:bodyPr/>
          <a:lstStyle/>
          <a:p>
            <a:pPr>
              <a:defRPr/>
            </a:pPr>
            <a:r>
              <a:rPr lang="en-US" dirty="0" smtClean="0"/>
              <a:t>Page </a:t>
            </a:r>
            <a:fld id="{BB303915-FA99-4D56-8311-32FC3C6AABA2}" type="slidenum">
              <a:rPr lang="en-US" smtClean="0"/>
              <a:pPr>
                <a:defRPr/>
              </a:pPr>
              <a:t>10</a:t>
            </a:fld>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57200"/>
            <a:ext cx="8229600" cy="762000"/>
          </a:xfrm>
        </p:spPr>
        <p:txBody>
          <a:bodyPr/>
          <a:lstStyle/>
          <a:p>
            <a:r>
              <a:rPr lang="en-CA" sz="2800" dirty="0" smtClean="0"/>
              <a:t>VMM Architecture</a:t>
            </a:r>
          </a:p>
        </p:txBody>
      </p:sp>
      <p:sp>
        <p:nvSpPr>
          <p:cNvPr id="4" name="Slide Number Placeholder 3"/>
          <p:cNvSpPr>
            <a:spLocks noGrp="1"/>
          </p:cNvSpPr>
          <p:nvPr>
            <p:ph type="sldNum" sz="quarter" idx="10"/>
          </p:nvPr>
        </p:nvSpPr>
        <p:spPr/>
        <p:txBody>
          <a:bodyPr/>
          <a:lstStyle/>
          <a:p>
            <a:pPr>
              <a:defRPr/>
            </a:pPr>
            <a:r>
              <a:rPr lang="en-US" dirty="0" smtClean="0"/>
              <a:t>Page </a:t>
            </a:r>
            <a:fld id="{C67C2ED0-81A1-4432-95D0-78C0241946A3}" type="slidenum">
              <a:rPr lang="en-US" smtClean="0"/>
              <a:pPr>
                <a:defRPr/>
              </a:pPr>
              <a:t>11</a:t>
            </a:fld>
            <a:r>
              <a:rPr lang="en-US" dirty="0" smtClean="0"/>
              <a:t>      |</a:t>
            </a:r>
            <a:endParaRPr lang="en-US" dirty="0"/>
          </a:p>
        </p:txBody>
      </p:sp>
      <p:pic>
        <p:nvPicPr>
          <p:cNvPr id="10244" name="Picture 4" descr="Moving parts.jpg"/>
          <p:cNvPicPr>
            <a:picLocks noChangeAspect="1"/>
          </p:cNvPicPr>
          <p:nvPr/>
        </p:nvPicPr>
        <p:blipFill>
          <a:blip r:embed="rId3" cstate="print"/>
          <a:srcRect/>
          <a:stretch>
            <a:fillRect/>
          </a:stretch>
        </p:blipFill>
        <p:spPr bwMode="auto">
          <a:xfrm>
            <a:off x="1143000" y="1219200"/>
            <a:ext cx="6781800" cy="508635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457200"/>
            <a:ext cx="8229600" cy="762000"/>
          </a:xfrm>
        </p:spPr>
        <p:txBody>
          <a:bodyPr/>
          <a:lstStyle/>
          <a:p>
            <a:r>
              <a:rPr lang="en-CA" sz="2800" dirty="0" smtClean="0"/>
              <a:t>VMM Design Flow</a:t>
            </a:r>
          </a:p>
        </p:txBody>
      </p:sp>
      <p:sp>
        <p:nvSpPr>
          <p:cNvPr id="4" name="Slide Number Placeholder 3"/>
          <p:cNvSpPr>
            <a:spLocks noGrp="1"/>
          </p:cNvSpPr>
          <p:nvPr>
            <p:ph type="sldNum" sz="quarter" idx="10"/>
          </p:nvPr>
        </p:nvSpPr>
        <p:spPr/>
        <p:txBody>
          <a:bodyPr/>
          <a:lstStyle/>
          <a:p>
            <a:pPr>
              <a:defRPr/>
            </a:pPr>
            <a:r>
              <a:rPr lang="en-US" dirty="0" smtClean="0"/>
              <a:t>Page </a:t>
            </a:r>
            <a:fld id="{79F5D7E6-6CAA-402C-B18D-2FD2CB90B692}" type="slidenum">
              <a:rPr lang="en-US" smtClean="0"/>
              <a:pPr>
                <a:defRPr/>
              </a:pPr>
              <a:t>12</a:t>
            </a:fld>
            <a:r>
              <a:rPr lang="en-US" dirty="0" smtClean="0"/>
              <a:t>      |</a:t>
            </a:r>
            <a:endParaRPr lang="en-US" dirty="0"/>
          </a:p>
        </p:txBody>
      </p:sp>
      <p:pic>
        <p:nvPicPr>
          <p:cNvPr id="7" name="Picture 6" descr="SCVMM decision flow.jpg"/>
          <p:cNvPicPr>
            <a:picLocks noChangeAspect="1"/>
          </p:cNvPicPr>
          <p:nvPr/>
        </p:nvPicPr>
        <p:blipFill>
          <a:blip r:embed="rId3" cstate="print"/>
          <a:stretch>
            <a:fillRect/>
          </a:stretch>
        </p:blipFill>
        <p:spPr>
          <a:xfrm>
            <a:off x="2683313" y="1143000"/>
            <a:ext cx="3260287" cy="5019223"/>
          </a:xfrm>
          <a:prstGeom prst="rect">
            <a:avLst/>
          </a:prstGeom>
        </p:spPr>
      </p:pic>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Step 1: Define the Project Scope</a:t>
            </a:r>
          </a:p>
        </p:txBody>
      </p:sp>
      <p:sp>
        <p:nvSpPr>
          <p:cNvPr id="12291" name="Content Placeholder 2"/>
          <p:cNvSpPr>
            <a:spLocks noGrp="1"/>
          </p:cNvSpPr>
          <p:nvPr>
            <p:ph idx="1"/>
          </p:nvPr>
        </p:nvSpPr>
        <p:spPr/>
        <p:txBody>
          <a:bodyPr/>
          <a:lstStyle/>
          <a:p>
            <a:r>
              <a:rPr lang="en-US" dirty="0" smtClean="0"/>
              <a:t>Identify locations to manage</a:t>
            </a:r>
          </a:p>
          <a:p>
            <a:r>
              <a:rPr lang="en-US" dirty="0" smtClean="0"/>
              <a:t>Assess each host location</a:t>
            </a:r>
          </a:p>
          <a:p>
            <a:pPr lvl="1"/>
            <a:r>
              <a:rPr lang="en-US" dirty="0" smtClean="0"/>
              <a:t>Virtualization technology</a:t>
            </a:r>
          </a:p>
          <a:p>
            <a:pPr lvl="1"/>
            <a:r>
              <a:rPr lang="en-US" dirty="0" smtClean="0"/>
              <a:t>VM management technology</a:t>
            </a:r>
          </a:p>
          <a:p>
            <a:pPr lvl="1"/>
            <a:r>
              <a:rPr lang="en-US" dirty="0" smtClean="0"/>
              <a:t>Number of hosts at location</a:t>
            </a:r>
          </a:p>
          <a:p>
            <a:r>
              <a:rPr lang="en-US" dirty="0" smtClean="0"/>
              <a:t>Determine if self-service provisioning is a business requirement</a:t>
            </a:r>
          </a:p>
          <a:p>
            <a:r>
              <a:rPr lang="en-US" dirty="0" smtClean="0"/>
              <a:t>Identify management requirements</a:t>
            </a:r>
          </a:p>
        </p:txBody>
      </p:sp>
      <p:sp>
        <p:nvSpPr>
          <p:cNvPr id="4" name="Slide Number Placeholder 3"/>
          <p:cNvSpPr>
            <a:spLocks noGrp="1"/>
          </p:cNvSpPr>
          <p:nvPr>
            <p:ph type="sldNum" sz="quarter" idx="10"/>
          </p:nvPr>
        </p:nvSpPr>
        <p:spPr/>
        <p:txBody>
          <a:bodyPr/>
          <a:lstStyle/>
          <a:p>
            <a:pPr>
              <a:defRPr/>
            </a:pPr>
            <a:r>
              <a:rPr lang="en-US" dirty="0" smtClean="0"/>
              <a:t>Page </a:t>
            </a:r>
            <a:fld id="{E4192CCA-38B6-47A8-9612-3784456A0FB9}" type="slidenum">
              <a:rPr lang="en-US" smtClean="0"/>
              <a:pPr>
                <a:defRPr/>
              </a:pPr>
              <a:t>13</a:t>
            </a:fld>
            <a:r>
              <a:rPr lang="en-US" dirty="0" smtClean="0"/>
              <a:t>      |</a:t>
            </a:r>
            <a:endParaRPr lang="en-US" dirty="0"/>
          </a:p>
        </p:txBody>
      </p:sp>
      <p:graphicFrame>
        <p:nvGraphicFramePr>
          <p:cNvPr id="5" name="Diagram 4"/>
          <p:cNvGraphicFramePr>
            <a:graphicFrameLocks noChangeAspect="1"/>
          </p:cNvGraphicFramePr>
          <p:nvPr/>
        </p:nvGraphicFramePr>
        <p:xfrm>
          <a:off x="5867400" y="5486400"/>
          <a:ext cx="2867886" cy="91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2800" dirty="0" smtClean="0"/>
              <a:t>Step 2: Determine Whether to Integrate with Operations Manager for Reporting</a:t>
            </a:r>
          </a:p>
        </p:txBody>
      </p:sp>
      <p:sp>
        <p:nvSpPr>
          <p:cNvPr id="13315" name="Content Placeholder 2"/>
          <p:cNvSpPr>
            <a:spLocks noGrp="1"/>
          </p:cNvSpPr>
          <p:nvPr>
            <p:ph idx="1"/>
          </p:nvPr>
        </p:nvSpPr>
        <p:spPr>
          <a:xfrm>
            <a:off x="457200" y="1676400"/>
            <a:ext cx="8229600" cy="4068763"/>
          </a:xfrm>
        </p:spPr>
        <p:txBody>
          <a:bodyPr/>
          <a:lstStyle/>
          <a:p>
            <a:pPr>
              <a:lnSpc>
                <a:spcPct val="150000"/>
              </a:lnSpc>
            </a:pPr>
            <a:r>
              <a:rPr lang="en-US" dirty="0" smtClean="0"/>
              <a:t>Integrate</a:t>
            </a:r>
          </a:p>
          <a:p>
            <a:pPr lvl="1">
              <a:lnSpc>
                <a:spcPct val="150000"/>
              </a:lnSpc>
            </a:pPr>
            <a:r>
              <a:rPr lang="en-US" dirty="0" smtClean="0"/>
              <a:t>Console integration</a:t>
            </a:r>
          </a:p>
          <a:p>
            <a:pPr lvl="1">
              <a:lnSpc>
                <a:spcPct val="150000"/>
              </a:lnSpc>
            </a:pPr>
            <a:r>
              <a:rPr lang="en-US" dirty="0" smtClean="0"/>
              <a:t>Seamless reporting drill-down</a:t>
            </a:r>
          </a:p>
          <a:p>
            <a:pPr>
              <a:lnSpc>
                <a:spcPct val="150000"/>
              </a:lnSpc>
            </a:pPr>
            <a:r>
              <a:rPr lang="en-US" dirty="0" smtClean="0"/>
              <a:t>Not integrate</a:t>
            </a:r>
          </a:p>
          <a:p>
            <a:pPr lvl="1">
              <a:lnSpc>
                <a:spcPct val="150000"/>
              </a:lnSpc>
            </a:pPr>
            <a:r>
              <a:rPr lang="en-US" dirty="0" smtClean="0"/>
              <a:t>Can still use Operations Manager data</a:t>
            </a:r>
          </a:p>
          <a:p>
            <a:pPr lvl="1">
              <a:lnSpc>
                <a:spcPct val="150000"/>
              </a:lnSpc>
            </a:pPr>
            <a:r>
              <a:rPr lang="en-US" dirty="0" smtClean="0"/>
              <a:t>Must use the Operations Manager console</a:t>
            </a:r>
          </a:p>
        </p:txBody>
      </p:sp>
      <p:sp>
        <p:nvSpPr>
          <p:cNvPr id="4" name="Slide Number Placeholder 3"/>
          <p:cNvSpPr>
            <a:spLocks noGrp="1"/>
          </p:cNvSpPr>
          <p:nvPr>
            <p:ph type="sldNum" sz="quarter" idx="10"/>
          </p:nvPr>
        </p:nvSpPr>
        <p:spPr/>
        <p:txBody>
          <a:bodyPr/>
          <a:lstStyle/>
          <a:p>
            <a:pPr>
              <a:defRPr/>
            </a:pPr>
            <a:r>
              <a:rPr lang="en-US" dirty="0" smtClean="0"/>
              <a:t>Page </a:t>
            </a:r>
            <a:fld id="{25A956AD-A1DD-4926-8393-3CC8D992C455}" type="slidenum">
              <a:rPr lang="en-US" smtClean="0"/>
              <a:pPr>
                <a:defRPr/>
              </a:pPr>
              <a:t>14</a:t>
            </a:fld>
            <a:r>
              <a:rPr lang="en-US" dirty="0" smtClean="0"/>
              <a:t>      |</a:t>
            </a:r>
            <a:endParaRPr lang="en-US" dirty="0"/>
          </a:p>
        </p:txBody>
      </p:sp>
      <p:graphicFrame>
        <p:nvGraphicFramePr>
          <p:cNvPr id="5" name="Diagram 4"/>
          <p:cNvGraphicFramePr>
            <a:graphicFrameLocks noChangeAspect="1"/>
          </p:cNvGraphicFramePr>
          <p:nvPr/>
        </p:nvGraphicFramePr>
        <p:xfrm>
          <a:off x="5867400" y="5486400"/>
          <a:ext cx="2867886" cy="91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Step 3: Design Operations Manager Integration</a:t>
            </a:r>
          </a:p>
        </p:txBody>
      </p:sp>
      <p:sp>
        <p:nvSpPr>
          <p:cNvPr id="14339" name="Content Placeholder 2"/>
          <p:cNvSpPr>
            <a:spLocks noGrp="1"/>
          </p:cNvSpPr>
          <p:nvPr>
            <p:ph idx="1"/>
          </p:nvPr>
        </p:nvSpPr>
        <p:spPr>
          <a:xfrm>
            <a:off x="457200" y="1752600"/>
            <a:ext cx="8229600" cy="4525962"/>
          </a:xfrm>
        </p:spPr>
        <p:txBody>
          <a:bodyPr/>
          <a:lstStyle/>
          <a:p>
            <a:pPr>
              <a:lnSpc>
                <a:spcPct val="150000"/>
              </a:lnSpc>
            </a:pPr>
            <a:r>
              <a:rPr lang="en-US" sz="2400" dirty="0" smtClean="0"/>
              <a:t>Multiple VMM instances</a:t>
            </a:r>
          </a:p>
          <a:p>
            <a:pPr lvl="1">
              <a:lnSpc>
                <a:spcPct val="150000"/>
              </a:lnSpc>
            </a:pPr>
            <a:r>
              <a:rPr lang="en-US" sz="2000" dirty="0" smtClean="0"/>
              <a:t>Works within organization of existing management groups</a:t>
            </a:r>
          </a:p>
          <a:p>
            <a:pPr>
              <a:lnSpc>
                <a:spcPct val="150000"/>
              </a:lnSpc>
            </a:pPr>
            <a:r>
              <a:rPr lang="en-US" sz="2400" dirty="0" smtClean="0"/>
              <a:t>Dedicated management group for VMM</a:t>
            </a:r>
          </a:p>
          <a:p>
            <a:pPr lvl="1">
              <a:lnSpc>
                <a:spcPct val="150000"/>
              </a:lnSpc>
            </a:pPr>
            <a:r>
              <a:rPr lang="en-US" sz="2000" dirty="0" smtClean="0"/>
              <a:t>Simplifies deployment by using fewer VMM servers</a:t>
            </a:r>
          </a:p>
          <a:p>
            <a:pPr lvl="1">
              <a:lnSpc>
                <a:spcPct val="150000"/>
              </a:lnSpc>
            </a:pPr>
            <a:r>
              <a:rPr lang="en-US" sz="2000" dirty="0" smtClean="0"/>
              <a:t>Simplifies placing and sizing of VMM servers</a:t>
            </a:r>
          </a:p>
          <a:p>
            <a:pPr lvl="1">
              <a:lnSpc>
                <a:spcPct val="150000"/>
              </a:lnSpc>
            </a:pPr>
            <a:r>
              <a:rPr lang="en-US" sz="2000" dirty="0" smtClean="0"/>
              <a:t>Enables the organization to consolidate VM management</a:t>
            </a:r>
          </a:p>
        </p:txBody>
      </p:sp>
      <p:sp>
        <p:nvSpPr>
          <p:cNvPr id="4" name="Slide Number Placeholder 3"/>
          <p:cNvSpPr>
            <a:spLocks noGrp="1"/>
          </p:cNvSpPr>
          <p:nvPr>
            <p:ph type="sldNum" sz="quarter" idx="10"/>
          </p:nvPr>
        </p:nvSpPr>
        <p:spPr/>
        <p:txBody>
          <a:bodyPr/>
          <a:lstStyle/>
          <a:p>
            <a:pPr>
              <a:defRPr/>
            </a:pPr>
            <a:r>
              <a:rPr lang="en-US" dirty="0" smtClean="0"/>
              <a:t>Page </a:t>
            </a:r>
            <a:fld id="{66C652C8-2F7C-4FAF-B900-5AE8D88EEA41}" type="slidenum">
              <a:rPr lang="en-US" smtClean="0"/>
              <a:pPr>
                <a:defRPr/>
              </a:pPr>
              <a:t>15</a:t>
            </a:fld>
            <a:r>
              <a:rPr lang="en-US" dirty="0" smtClean="0"/>
              <a:t>      |</a:t>
            </a:r>
            <a:endParaRPr lang="en-US" dirty="0"/>
          </a:p>
        </p:txBody>
      </p:sp>
      <p:graphicFrame>
        <p:nvGraphicFramePr>
          <p:cNvPr id="5" name="Diagram 4"/>
          <p:cNvGraphicFramePr>
            <a:graphicFrameLocks noChangeAspect="1"/>
          </p:cNvGraphicFramePr>
          <p:nvPr/>
        </p:nvGraphicFramePr>
        <p:xfrm>
          <a:off x="5867400" y="5486400"/>
          <a:ext cx="2867886" cy="91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a:xfrm>
            <a:off x="457200" y="457200"/>
            <a:ext cx="8229600" cy="1143000"/>
          </a:xfrm>
        </p:spPr>
        <p:txBody>
          <a:bodyPr/>
          <a:lstStyle/>
          <a:p>
            <a:r>
              <a:rPr lang="en-US" sz="2800" dirty="0" smtClean="0"/>
              <a:t>Step 4: Determine the Number of VMM Instances Required</a:t>
            </a:r>
          </a:p>
        </p:txBody>
      </p:sp>
      <p:sp>
        <p:nvSpPr>
          <p:cNvPr id="4" name="Slide Number Placeholder 3"/>
          <p:cNvSpPr>
            <a:spLocks noGrp="1"/>
          </p:cNvSpPr>
          <p:nvPr>
            <p:ph type="sldNum" sz="quarter" idx="10"/>
          </p:nvPr>
        </p:nvSpPr>
        <p:spPr/>
        <p:txBody>
          <a:bodyPr/>
          <a:lstStyle/>
          <a:p>
            <a:pPr>
              <a:defRPr/>
            </a:pPr>
            <a:r>
              <a:rPr lang="en-US" dirty="0" smtClean="0"/>
              <a:t>Page </a:t>
            </a:r>
            <a:fld id="{FD04985D-FDCC-4B82-8990-7ED87A9484F4}" type="slidenum">
              <a:rPr lang="en-US" smtClean="0"/>
              <a:pPr>
                <a:defRPr/>
              </a:pPr>
              <a:t>16</a:t>
            </a:fld>
            <a:r>
              <a:rPr lang="en-US" dirty="0" smtClean="0"/>
              <a:t>      |</a:t>
            </a:r>
            <a:endParaRPr lang="en-US" dirty="0"/>
          </a:p>
        </p:txBody>
      </p:sp>
      <p:graphicFrame>
        <p:nvGraphicFramePr>
          <p:cNvPr id="5" name="Diagram 4"/>
          <p:cNvGraphicFramePr>
            <a:graphicFrameLocks noChangeAspect="1"/>
          </p:cNvGraphicFramePr>
          <p:nvPr/>
        </p:nvGraphicFramePr>
        <p:xfrm>
          <a:off x="5867400" y="5486400"/>
          <a:ext cx="2867886" cy="91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 name="Content Placeholder 9" descr="SCVMM Instances.jpg"/>
          <p:cNvPicPr>
            <a:picLocks noGrp="1" noChangeAspect="1"/>
          </p:cNvPicPr>
          <p:nvPr>
            <p:ph idx="1"/>
          </p:nvPr>
        </p:nvPicPr>
        <p:blipFill>
          <a:blip r:embed="rId8" cstate="print"/>
          <a:stretch>
            <a:fillRect/>
          </a:stretch>
        </p:blipFill>
        <p:spPr>
          <a:xfrm>
            <a:off x="990600" y="1600200"/>
            <a:ext cx="3356756" cy="4525963"/>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609600"/>
            <a:ext cx="8229600" cy="1143000"/>
          </a:xfrm>
        </p:spPr>
        <p:txBody>
          <a:bodyPr/>
          <a:lstStyle/>
          <a:p>
            <a:r>
              <a:rPr lang="en-US" sz="2800" dirty="0" smtClean="0"/>
              <a:t>Step 5: Size and Place the VMM Server, </a:t>
            </a:r>
            <a:br>
              <a:rPr lang="en-US" sz="2800" dirty="0" smtClean="0"/>
            </a:br>
            <a:r>
              <a:rPr lang="en-US" sz="2800" dirty="0" smtClean="0"/>
              <a:t>SQL Server</a:t>
            </a:r>
            <a:r>
              <a:rPr lang="en-US" sz="2800" baseline="30000" dirty="0" smtClean="0"/>
              <a:t>®</a:t>
            </a:r>
            <a:r>
              <a:rPr lang="en-US" sz="2800" dirty="0" smtClean="0"/>
              <a:t>-Based Server, Database, and </a:t>
            </a:r>
            <a:br>
              <a:rPr lang="en-US" sz="2800" dirty="0" smtClean="0"/>
            </a:br>
            <a:r>
              <a:rPr lang="en-US" sz="2800" dirty="0" smtClean="0"/>
              <a:t>Web Server</a:t>
            </a:r>
          </a:p>
        </p:txBody>
      </p:sp>
      <p:sp>
        <p:nvSpPr>
          <p:cNvPr id="16387" name="Content Placeholder 2"/>
          <p:cNvSpPr>
            <a:spLocks noGrp="1"/>
          </p:cNvSpPr>
          <p:nvPr>
            <p:ph idx="1"/>
          </p:nvPr>
        </p:nvSpPr>
        <p:spPr>
          <a:xfrm>
            <a:off x="457200" y="1951038"/>
            <a:ext cx="8229600" cy="4525962"/>
          </a:xfrm>
        </p:spPr>
        <p:txBody>
          <a:bodyPr/>
          <a:lstStyle/>
          <a:p>
            <a:r>
              <a:rPr lang="en-US" sz="2400" dirty="0" smtClean="0"/>
              <a:t>Servers</a:t>
            </a:r>
          </a:p>
          <a:p>
            <a:pPr lvl="1"/>
            <a:r>
              <a:rPr lang="en-US" sz="2000" dirty="0" smtClean="0"/>
              <a:t>VMM server</a:t>
            </a:r>
          </a:p>
          <a:p>
            <a:pPr lvl="1"/>
            <a:r>
              <a:rPr lang="en-US" sz="2000" dirty="0" smtClean="0"/>
              <a:t>Database server and database</a:t>
            </a:r>
          </a:p>
          <a:p>
            <a:pPr lvl="1"/>
            <a:r>
              <a:rPr lang="en-US" sz="2000" dirty="0" smtClean="0"/>
              <a:t>Web server</a:t>
            </a:r>
          </a:p>
          <a:p>
            <a:r>
              <a:rPr lang="en-US" sz="2400" dirty="0" smtClean="0"/>
              <a:t>Design considerations</a:t>
            </a:r>
          </a:p>
          <a:p>
            <a:pPr lvl="1"/>
            <a:r>
              <a:rPr lang="en-US" sz="2000" dirty="0" smtClean="0"/>
              <a:t>Capacity requirements</a:t>
            </a:r>
          </a:p>
          <a:p>
            <a:pPr lvl="1"/>
            <a:r>
              <a:rPr lang="en-US" sz="2000" dirty="0" smtClean="0"/>
              <a:t>Integration</a:t>
            </a:r>
          </a:p>
          <a:p>
            <a:pPr lvl="1"/>
            <a:r>
              <a:rPr lang="en-US" sz="2000" dirty="0" smtClean="0"/>
              <a:t>Performance characteristics</a:t>
            </a:r>
          </a:p>
          <a:p>
            <a:pPr lvl="1"/>
            <a:r>
              <a:rPr lang="en-US" sz="2000" dirty="0" smtClean="0"/>
              <a:t>Unit sizing and volume expectations</a:t>
            </a:r>
          </a:p>
          <a:p>
            <a:pPr lvl="1"/>
            <a:endParaRPr lang="en-US" sz="2000" dirty="0" smtClean="0"/>
          </a:p>
        </p:txBody>
      </p:sp>
      <p:sp>
        <p:nvSpPr>
          <p:cNvPr id="4" name="Slide Number Placeholder 3"/>
          <p:cNvSpPr>
            <a:spLocks noGrp="1"/>
          </p:cNvSpPr>
          <p:nvPr>
            <p:ph type="sldNum" sz="quarter" idx="10"/>
          </p:nvPr>
        </p:nvSpPr>
        <p:spPr/>
        <p:txBody>
          <a:bodyPr/>
          <a:lstStyle/>
          <a:p>
            <a:pPr>
              <a:defRPr/>
            </a:pPr>
            <a:r>
              <a:rPr lang="en-US" dirty="0" smtClean="0"/>
              <a:t>Page </a:t>
            </a:r>
            <a:fld id="{A815D292-D08D-4BCA-8A9C-F13946380D1C}" type="slidenum">
              <a:rPr lang="en-US" smtClean="0"/>
              <a:pPr>
                <a:defRPr/>
              </a:pPr>
              <a:t>17</a:t>
            </a:fld>
            <a:r>
              <a:rPr lang="en-US" dirty="0" smtClean="0"/>
              <a:t>      |</a:t>
            </a:r>
            <a:endParaRPr lang="en-US" dirty="0"/>
          </a:p>
        </p:txBody>
      </p:sp>
      <p:graphicFrame>
        <p:nvGraphicFramePr>
          <p:cNvPr id="5" name="Diagram 4"/>
          <p:cNvGraphicFramePr>
            <a:graphicFrameLocks noChangeAspect="1"/>
          </p:cNvGraphicFramePr>
          <p:nvPr/>
        </p:nvGraphicFramePr>
        <p:xfrm>
          <a:off x="5867400" y="5486400"/>
          <a:ext cx="2867886" cy="91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descr="Libraries 6 6 08.jpg"/>
          <p:cNvPicPr>
            <a:picLocks noChangeAspect="1"/>
          </p:cNvPicPr>
          <p:nvPr/>
        </p:nvPicPr>
        <p:blipFill>
          <a:blip r:embed="rId3" cstate="print"/>
          <a:srcRect/>
          <a:stretch>
            <a:fillRect/>
          </a:stretch>
        </p:blipFill>
        <p:spPr bwMode="auto">
          <a:xfrm>
            <a:off x="1341438" y="1600200"/>
            <a:ext cx="6461125" cy="4160838"/>
          </a:xfrm>
          <a:prstGeom prst="rect">
            <a:avLst/>
          </a:prstGeom>
          <a:noFill/>
          <a:ln w="9525">
            <a:noFill/>
            <a:miter lim="800000"/>
            <a:headEnd/>
            <a:tailEnd/>
          </a:ln>
        </p:spPr>
      </p:pic>
      <p:sp>
        <p:nvSpPr>
          <p:cNvPr id="17411" name="Title 1"/>
          <p:cNvSpPr>
            <a:spLocks noGrp="1"/>
          </p:cNvSpPr>
          <p:nvPr>
            <p:ph type="title"/>
          </p:nvPr>
        </p:nvSpPr>
        <p:spPr/>
        <p:txBody>
          <a:bodyPr/>
          <a:lstStyle/>
          <a:p>
            <a:r>
              <a:rPr lang="en-US" dirty="0" smtClean="0"/>
              <a:t>Step 6: Size and Place the Library Servers and Libraries</a:t>
            </a:r>
          </a:p>
        </p:txBody>
      </p:sp>
      <p:sp>
        <p:nvSpPr>
          <p:cNvPr id="4" name="Slide Number Placeholder 3"/>
          <p:cNvSpPr>
            <a:spLocks noGrp="1"/>
          </p:cNvSpPr>
          <p:nvPr>
            <p:ph type="sldNum" sz="quarter" idx="10"/>
          </p:nvPr>
        </p:nvSpPr>
        <p:spPr/>
        <p:txBody>
          <a:bodyPr/>
          <a:lstStyle/>
          <a:p>
            <a:pPr>
              <a:defRPr/>
            </a:pPr>
            <a:r>
              <a:rPr lang="en-US" dirty="0" smtClean="0"/>
              <a:t>Page </a:t>
            </a:r>
            <a:fld id="{A9B135EB-5440-43BF-B9AE-ED36337CD61F}" type="slidenum">
              <a:rPr lang="en-US" smtClean="0"/>
              <a:pPr>
                <a:defRPr/>
              </a:pPr>
              <a:t>18</a:t>
            </a:fld>
            <a:r>
              <a:rPr lang="en-US" dirty="0" smtClean="0"/>
              <a:t>      |</a:t>
            </a:r>
            <a:endParaRPr lang="en-US" dirty="0"/>
          </a:p>
        </p:txBody>
      </p:sp>
      <p:graphicFrame>
        <p:nvGraphicFramePr>
          <p:cNvPr id="5" name="Diagram 4"/>
          <p:cNvGraphicFramePr>
            <a:graphicFrameLocks noChangeAspect="1"/>
          </p:cNvGraphicFramePr>
          <p:nvPr/>
        </p:nvGraphicFramePr>
        <p:xfrm>
          <a:off x="5867400" y="5486400"/>
          <a:ext cx="2867886" cy="914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Step 7: Design the Network Connections</a:t>
            </a:r>
          </a:p>
        </p:txBody>
      </p:sp>
      <p:sp>
        <p:nvSpPr>
          <p:cNvPr id="18435" name="Content Placeholder 2"/>
          <p:cNvSpPr>
            <a:spLocks noGrp="1"/>
          </p:cNvSpPr>
          <p:nvPr>
            <p:ph idx="1"/>
          </p:nvPr>
        </p:nvSpPr>
        <p:spPr>
          <a:xfrm>
            <a:off x="457200" y="1951038"/>
            <a:ext cx="8229600" cy="4525962"/>
          </a:xfrm>
        </p:spPr>
        <p:txBody>
          <a:bodyPr/>
          <a:lstStyle/>
          <a:p>
            <a:r>
              <a:rPr lang="en-US" dirty="0" smtClean="0"/>
              <a:t>Determine where additional bandwidth is required</a:t>
            </a:r>
          </a:p>
          <a:p>
            <a:r>
              <a:rPr lang="en-US" dirty="0" smtClean="0"/>
              <a:t>Determine network port requirements</a:t>
            </a:r>
          </a:p>
        </p:txBody>
      </p:sp>
      <p:sp>
        <p:nvSpPr>
          <p:cNvPr id="4" name="Slide Number Placeholder 3"/>
          <p:cNvSpPr>
            <a:spLocks noGrp="1"/>
          </p:cNvSpPr>
          <p:nvPr>
            <p:ph type="sldNum" sz="quarter" idx="10"/>
          </p:nvPr>
        </p:nvSpPr>
        <p:spPr/>
        <p:txBody>
          <a:bodyPr/>
          <a:lstStyle/>
          <a:p>
            <a:pPr>
              <a:defRPr/>
            </a:pPr>
            <a:r>
              <a:rPr lang="en-US" dirty="0" smtClean="0"/>
              <a:t>Page </a:t>
            </a:r>
            <a:fld id="{7EFBEA64-CAD8-4C4B-B6F2-5BA53F75C3E2}" type="slidenum">
              <a:rPr lang="en-US" smtClean="0"/>
              <a:pPr>
                <a:defRPr/>
              </a:pPr>
              <a:t>19</a:t>
            </a:fld>
            <a:r>
              <a:rPr lang="en-US" dirty="0" smtClean="0"/>
              <a:t>      |</a:t>
            </a:r>
            <a:endParaRPr lang="en-US" dirty="0"/>
          </a:p>
        </p:txBody>
      </p:sp>
      <p:graphicFrame>
        <p:nvGraphicFramePr>
          <p:cNvPr id="5" name="Diagram 4"/>
          <p:cNvGraphicFramePr>
            <a:graphicFrameLocks noChangeAspect="1"/>
          </p:cNvGraphicFramePr>
          <p:nvPr/>
        </p:nvGraphicFramePr>
        <p:xfrm>
          <a:off x="5867400" y="5486400"/>
          <a:ext cx="2867886" cy="91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dirty="0" smtClean="0"/>
              <a:t>What Is IPD?</a:t>
            </a:r>
          </a:p>
        </p:txBody>
      </p:sp>
      <p:sp>
        <p:nvSpPr>
          <p:cNvPr id="3" name="Content Placeholder 2"/>
          <p:cNvSpPr>
            <a:spLocks noGrp="1"/>
          </p:cNvSpPr>
          <p:nvPr>
            <p:ph idx="1"/>
          </p:nvPr>
        </p:nvSpPr>
        <p:spPr/>
        <p:txBody>
          <a:bodyPr/>
          <a:lstStyle/>
          <a:p>
            <a:pPr marL="0" indent="0">
              <a:buFontTx/>
              <a:buNone/>
            </a:pPr>
            <a:r>
              <a:rPr lang="en-US" sz="2000" b="1" dirty="0" smtClean="0">
                <a:latin typeface="Arial" charset="0"/>
                <a:cs typeface="Arial" charset="0"/>
              </a:rPr>
              <a:t>Guidance that clarifies and streamlines the planning and design process for Microsoft</a:t>
            </a:r>
            <a:r>
              <a:rPr lang="en-US" sz="2000" b="1" baseline="30000" dirty="0" smtClean="0">
                <a:latin typeface="Arial" charset="0"/>
                <a:cs typeface="Arial" charset="0"/>
              </a:rPr>
              <a:t>®</a:t>
            </a:r>
            <a:r>
              <a:rPr lang="en-US" sz="2000" b="1" dirty="0" smtClean="0">
                <a:latin typeface="Arial" charset="0"/>
                <a:cs typeface="Arial" charset="0"/>
              </a:rPr>
              <a:t> infrastructure technologies</a:t>
            </a:r>
          </a:p>
          <a:p>
            <a:pPr>
              <a:buFontTx/>
              <a:buNone/>
              <a:defRPr/>
            </a:pPr>
            <a:endParaRPr lang="en-US" sz="2000" dirty="0" smtClean="0"/>
          </a:p>
          <a:p>
            <a:pPr>
              <a:buFontTx/>
              <a:buNone/>
              <a:defRPr/>
            </a:pPr>
            <a:r>
              <a:rPr lang="en-US" sz="2000" dirty="0" smtClean="0"/>
              <a:t>IPD:</a:t>
            </a:r>
          </a:p>
          <a:p>
            <a:pPr>
              <a:defRPr/>
            </a:pPr>
            <a:r>
              <a:rPr lang="en-US" sz="2000" dirty="0" smtClean="0"/>
              <a:t>Defines decision flow</a:t>
            </a:r>
          </a:p>
          <a:p>
            <a:pPr>
              <a:defRPr/>
            </a:pPr>
            <a:r>
              <a:rPr lang="en-US" sz="2000" dirty="0" smtClean="0"/>
              <a:t>Describes decisions to be made</a:t>
            </a:r>
          </a:p>
          <a:p>
            <a:pPr>
              <a:defRPr/>
            </a:pPr>
            <a:r>
              <a:rPr lang="en-US" sz="2000" dirty="0" smtClean="0"/>
              <a:t>Relates decisions and options for the business</a:t>
            </a:r>
          </a:p>
          <a:p>
            <a:pPr>
              <a:defRPr/>
            </a:pPr>
            <a:r>
              <a:rPr lang="en-US" sz="2000" dirty="0" smtClean="0"/>
              <a:t>Frames additional questions for business understanding</a:t>
            </a:r>
          </a:p>
          <a:p>
            <a:pPr>
              <a:defRPr/>
            </a:pPr>
            <a:endParaRPr lang="en-US" sz="2000" dirty="0" smtClean="0"/>
          </a:p>
          <a:p>
            <a:pPr>
              <a:buFontTx/>
              <a:buNone/>
              <a:defRPr/>
            </a:pPr>
            <a:r>
              <a:rPr lang="en-US" sz="1800" dirty="0" smtClean="0"/>
              <a:t>IPD guides are available at </a:t>
            </a:r>
            <a:r>
              <a:rPr lang="en-US" sz="1800" dirty="0" smtClean="0">
                <a:hlinkClick r:id="rId3"/>
              </a:rPr>
              <a:t>www.microsoft.com/ipd</a:t>
            </a:r>
            <a:endParaRPr lang="en-US" sz="1800" dirty="0"/>
          </a:p>
        </p:txBody>
      </p:sp>
      <p:sp>
        <p:nvSpPr>
          <p:cNvPr id="4" name="Slide Number Placeholder 3"/>
          <p:cNvSpPr>
            <a:spLocks noGrp="1"/>
          </p:cNvSpPr>
          <p:nvPr>
            <p:ph type="sldNum" sz="quarter" idx="10"/>
          </p:nvPr>
        </p:nvSpPr>
        <p:spPr/>
        <p:txBody>
          <a:bodyPr/>
          <a:lstStyle/>
          <a:p>
            <a:pPr>
              <a:defRPr/>
            </a:pPr>
            <a:r>
              <a:rPr lang="en-US" dirty="0" smtClean="0"/>
              <a:t>Page </a:t>
            </a:r>
            <a:fld id="{E18B052F-555A-4E07-A79A-B07E943EF05D}" type="slidenum">
              <a:rPr lang="en-US" smtClean="0"/>
              <a:pPr>
                <a:defRPr/>
              </a:pPr>
              <a:t>2</a:t>
            </a:fld>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457200"/>
            <a:ext cx="8229600" cy="1143000"/>
          </a:xfrm>
        </p:spPr>
        <p:txBody>
          <a:bodyPr/>
          <a:lstStyle/>
          <a:p>
            <a:r>
              <a:rPr lang="en-CA" dirty="0" smtClean="0"/>
              <a:t>Conclusion</a:t>
            </a:r>
          </a:p>
        </p:txBody>
      </p:sp>
      <p:sp>
        <p:nvSpPr>
          <p:cNvPr id="53250" name="Content Placeholder 2"/>
          <p:cNvSpPr>
            <a:spLocks noGrp="1"/>
          </p:cNvSpPr>
          <p:nvPr>
            <p:ph idx="1"/>
          </p:nvPr>
        </p:nvSpPr>
        <p:spPr/>
        <p:txBody>
          <a:bodyPr/>
          <a:lstStyle/>
          <a:p>
            <a:pPr>
              <a:defRPr/>
            </a:pPr>
            <a:r>
              <a:rPr lang="en-CA" sz="2400" dirty="0" smtClean="0"/>
              <a:t>Carefully consider infrastructure requirements for virtualization management</a:t>
            </a:r>
          </a:p>
          <a:p>
            <a:pPr>
              <a:lnSpc>
                <a:spcPct val="150000"/>
              </a:lnSpc>
              <a:defRPr/>
            </a:pPr>
            <a:r>
              <a:rPr lang="en-CA" sz="2400" dirty="0" smtClean="0"/>
              <a:t>Planning is key</a:t>
            </a:r>
          </a:p>
          <a:p>
            <a:pPr>
              <a:lnSpc>
                <a:spcPct val="150000"/>
              </a:lnSpc>
              <a:buFontTx/>
              <a:buNone/>
              <a:defRPr/>
            </a:pPr>
            <a:endParaRPr lang="en-CA" sz="2400" dirty="0" smtClean="0"/>
          </a:p>
          <a:p>
            <a:pPr indent="0">
              <a:buFontTx/>
              <a:buNone/>
              <a:defRPr/>
            </a:pPr>
            <a:r>
              <a:rPr lang="en-CA" sz="2000" b="1" dirty="0" smtClean="0">
                <a:solidFill>
                  <a:srgbClr val="002060"/>
                </a:solidFill>
              </a:rPr>
              <a:t>This guide offers major architectural guidance. Refer to product documentation for additional details</a:t>
            </a:r>
          </a:p>
          <a:p>
            <a:pPr marL="342900" lvl="1" indent="-342900">
              <a:lnSpc>
                <a:spcPct val="150000"/>
              </a:lnSpc>
              <a:buNone/>
              <a:defRPr/>
            </a:pPr>
            <a:endParaRPr lang="en-US" sz="1600" dirty="0" smtClean="0"/>
          </a:p>
          <a:p>
            <a:pPr marL="342900" lvl="1" indent="-342900">
              <a:lnSpc>
                <a:spcPct val="150000"/>
              </a:lnSpc>
              <a:buNone/>
              <a:defRPr/>
            </a:pPr>
            <a:r>
              <a:rPr lang="en-US" sz="1600" dirty="0" smtClean="0"/>
              <a:t>	Provide feedback to </a:t>
            </a:r>
            <a:r>
              <a:rPr lang="en-US" sz="1600" dirty="0" smtClean="0">
                <a:hlinkClick r:id="rId3"/>
              </a:rPr>
              <a:t>satfdbk@microsoft.com</a:t>
            </a:r>
            <a:endParaRPr lang="en-US" sz="1600" dirty="0" smtClean="0"/>
          </a:p>
          <a:p>
            <a:pPr>
              <a:lnSpc>
                <a:spcPct val="150000"/>
              </a:lnSpc>
              <a:buFontTx/>
              <a:buNone/>
              <a:defRPr/>
            </a:pPr>
            <a:endParaRPr lang="en-CA" sz="2400" b="1" dirty="0" smtClean="0"/>
          </a:p>
        </p:txBody>
      </p:sp>
      <p:sp>
        <p:nvSpPr>
          <p:cNvPr id="4" name="Slide Number Placeholder 3"/>
          <p:cNvSpPr>
            <a:spLocks noGrp="1"/>
          </p:cNvSpPr>
          <p:nvPr>
            <p:ph type="sldNum" sz="quarter" idx="10"/>
          </p:nvPr>
        </p:nvSpPr>
        <p:spPr/>
        <p:txBody>
          <a:bodyPr/>
          <a:lstStyle/>
          <a:p>
            <a:pPr>
              <a:defRPr/>
            </a:pPr>
            <a:r>
              <a:rPr lang="en-US" dirty="0" smtClean="0"/>
              <a:t>Page </a:t>
            </a:r>
            <a:fld id="{D6FB90F4-113C-4888-9C23-88B277EE9510}" type="slidenum">
              <a:rPr lang="en-US" smtClean="0"/>
              <a:pPr>
                <a:defRPr/>
              </a:pPr>
              <a:t>20</a:t>
            </a:fld>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Find More Information</a:t>
            </a:r>
          </a:p>
        </p:txBody>
      </p:sp>
      <p:sp>
        <p:nvSpPr>
          <p:cNvPr id="17411" name="Content Placeholder 2"/>
          <p:cNvSpPr>
            <a:spLocks noGrp="1"/>
          </p:cNvSpPr>
          <p:nvPr>
            <p:ph idx="1"/>
          </p:nvPr>
        </p:nvSpPr>
        <p:spPr>
          <a:xfrm>
            <a:off x="457200" y="1905000"/>
            <a:ext cx="8229600" cy="4800600"/>
          </a:xfrm>
        </p:spPr>
        <p:txBody>
          <a:bodyPr/>
          <a:lstStyle/>
          <a:p>
            <a:r>
              <a:rPr lang="en-US" sz="2000" dirty="0" smtClean="0"/>
              <a:t>Download the full document and other IPD guides:</a:t>
            </a:r>
          </a:p>
          <a:p>
            <a:pPr lvl="1"/>
            <a:r>
              <a:rPr lang="en-US" sz="1800" dirty="0" smtClean="0">
                <a:solidFill>
                  <a:srgbClr val="F75717"/>
                </a:solidFill>
                <a:hlinkClick r:id="rId3"/>
              </a:rPr>
              <a:t>www.microsoft.com/ipd</a:t>
            </a:r>
            <a:endParaRPr lang="en-US" sz="1800" dirty="0" smtClean="0">
              <a:solidFill>
                <a:srgbClr val="F75717"/>
              </a:solidFill>
            </a:endParaRPr>
          </a:p>
          <a:p>
            <a:pPr lvl="1">
              <a:buFontTx/>
              <a:buBlip>
                <a:blip r:embed="rId4"/>
              </a:buBlip>
            </a:pPr>
            <a:endParaRPr lang="en-US" sz="1400" dirty="0" smtClean="0"/>
          </a:p>
          <a:p>
            <a:r>
              <a:rPr lang="en-US" sz="2000" dirty="0" smtClean="0"/>
              <a:t>Contact the IPD team:</a:t>
            </a:r>
          </a:p>
          <a:p>
            <a:pPr lvl="1"/>
            <a:r>
              <a:rPr lang="en-US" sz="1800" dirty="0" smtClean="0">
                <a:hlinkClick r:id="rId5"/>
              </a:rPr>
              <a:t>satfdbk@microsoft.com</a:t>
            </a:r>
            <a:endParaRPr lang="en-US" sz="1800" dirty="0" smtClean="0"/>
          </a:p>
          <a:p>
            <a:endParaRPr lang="en-US" sz="1400" dirty="0" smtClean="0"/>
          </a:p>
          <a:p>
            <a:r>
              <a:rPr lang="en-US" sz="2000" dirty="0" smtClean="0"/>
              <a:t>Visit the Microsoft Solution Accelerators Web site:</a:t>
            </a:r>
          </a:p>
          <a:p>
            <a:pPr lvl="1"/>
            <a:r>
              <a:rPr lang="en-US" sz="1800" dirty="0" smtClean="0">
                <a:hlinkClick r:id="rId6"/>
              </a:rPr>
              <a:t>www.microsoft.com/technet/SolutionAccelerators</a:t>
            </a:r>
            <a:endParaRPr lang="en-US" sz="1800" b="1" dirty="0" smtClean="0"/>
          </a:p>
          <a:p>
            <a:pPr lvl="1"/>
            <a:endParaRPr lang="en-US" sz="1200" b="1" dirty="0" smtClean="0"/>
          </a:p>
          <a:p>
            <a:pPr lvl="1"/>
            <a:endParaRPr lang="en-US" sz="1200" dirty="0" smtClean="0">
              <a:solidFill>
                <a:srgbClr val="FF0000"/>
              </a:solidFill>
            </a:endParaRPr>
          </a:p>
          <a:p>
            <a:pPr lvl="1"/>
            <a:endParaRPr lang="en-US" sz="1200" dirty="0" smtClean="0"/>
          </a:p>
        </p:txBody>
      </p:sp>
      <p:sp>
        <p:nvSpPr>
          <p:cNvPr id="4" name="Slide Number Placeholder 3"/>
          <p:cNvSpPr>
            <a:spLocks noGrp="1"/>
          </p:cNvSpPr>
          <p:nvPr>
            <p:ph type="sldNum" sz="quarter" idx="10"/>
          </p:nvPr>
        </p:nvSpPr>
        <p:spPr/>
        <p:txBody>
          <a:bodyPr/>
          <a:lstStyle/>
          <a:p>
            <a:pPr>
              <a:defRPr/>
            </a:pPr>
            <a:r>
              <a:rPr lang="en-US" dirty="0" smtClean="0"/>
              <a:t>Page </a:t>
            </a:r>
            <a:fld id="{1624B07B-F483-4DF5-8672-29655A28F03F}" type="slidenum">
              <a:rPr lang="en-US" smtClean="0"/>
              <a:pPr>
                <a:defRPr/>
              </a:pPr>
              <a:t>21</a:t>
            </a:fld>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sz="quarter"/>
          </p:nvPr>
        </p:nvSpPr>
        <p:spPr/>
        <p:txBody>
          <a:bodyPr/>
          <a:lstStyle/>
          <a:p>
            <a:r>
              <a:rPr lang="en-CA" dirty="0" smtClean="0"/>
              <a:t>Questions?</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000" dirty="0" smtClean="0"/>
              <a:t>Microsoft</a:t>
            </a:r>
            <a:r>
              <a:rPr lang="en-US" sz="2800" baseline="30000" dirty="0" smtClean="0"/>
              <a:t>®</a:t>
            </a:r>
            <a:r>
              <a:rPr lang="en-US" sz="3000" dirty="0" smtClean="0"/>
              <a:t> System Center</a:t>
            </a:r>
            <a:br>
              <a:rPr lang="en-US" sz="3000" dirty="0" smtClean="0"/>
            </a:br>
            <a:r>
              <a:rPr lang="en-US" sz="3000" dirty="0" smtClean="0"/>
              <a:t>Virtual Machine Manager 2008 R2</a:t>
            </a:r>
            <a:endParaRPr lang="en-US" sz="3000" dirty="0"/>
          </a:p>
        </p:txBody>
      </p:sp>
      <p:sp>
        <p:nvSpPr>
          <p:cNvPr id="5123" name="Text Placeholder 2"/>
          <p:cNvSpPr>
            <a:spLocks noGrp="1"/>
          </p:cNvSpPr>
          <p:nvPr>
            <p:ph type="body" idx="1"/>
          </p:nvPr>
        </p:nvSpPr>
        <p:spPr/>
        <p:txBody>
          <a:bodyPr/>
          <a:lstStyle/>
          <a:p>
            <a:r>
              <a:rPr lang="en-US" dirty="0" smtClean="0"/>
              <a:t>Getting Started</a:t>
            </a:r>
          </a:p>
        </p:txBody>
      </p:sp>
      <p:sp>
        <p:nvSpPr>
          <p:cNvPr id="4" name="Slide Number Placeholder 3"/>
          <p:cNvSpPr>
            <a:spLocks noGrp="1"/>
          </p:cNvSpPr>
          <p:nvPr>
            <p:ph type="sldNum" sz="quarter" idx="10"/>
          </p:nvPr>
        </p:nvSpPr>
        <p:spPr/>
        <p:txBody>
          <a:bodyPr/>
          <a:lstStyle/>
          <a:p>
            <a:pPr>
              <a:defRPr/>
            </a:pPr>
            <a:r>
              <a:rPr lang="en-US" dirty="0" smtClean="0"/>
              <a:t>Page </a:t>
            </a:r>
            <a:fld id="{F8DCF2E7-86AE-4BED-8891-24F39C2A7CE9}" type="slidenum">
              <a:rPr lang="en-US" smtClean="0"/>
              <a:pPr>
                <a:defRPr/>
              </a:pPr>
              <a:t>3</a:t>
            </a:fld>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28639"/>
            <a:ext cx="8763000" cy="538161"/>
          </a:xfrm>
        </p:spPr>
        <p:txBody>
          <a:bodyPr/>
          <a:lstStyle/>
          <a:p>
            <a:r>
              <a:rPr lang="en-US" dirty="0" smtClean="0"/>
              <a:t>Benefits of Using the VMM Guide</a:t>
            </a:r>
            <a:endParaRPr lang="en-US" dirty="0"/>
          </a:p>
        </p:txBody>
      </p:sp>
      <p:sp>
        <p:nvSpPr>
          <p:cNvPr id="3" name="Content Placeholder 2"/>
          <p:cNvSpPr>
            <a:spLocks noGrp="1"/>
          </p:cNvSpPr>
          <p:nvPr>
            <p:ph idx="1"/>
          </p:nvPr>
        </p:nvSpPr>
        <p:spPr>
          <a:xfrm>
            <a:off x="152400" y="1189037"/>
            <a:ext cx="8686800" cy="4754563"/>
          </a:xfrm>
        </p:spPr>
        <p:txBody>
          <a:bodyPr/>
          <a:lstStyle/>
          <a:p>
            <a:r>
              <a:rPr lang="en-US" sz="2400" dirty="0" smtClean="0"/>
              <a:t>Benefits for Business Stakeholders/Decision Makers</a:t>
            </a:r>
          </a:p>
          <a:p>
            <a:pPr lvl="1">
              <a:lnSpc>
                <a:spcPct val="150000"/>
              </a:lnSpc>
            </a:pPr>
            <a:r>
              <a:rPr lang="en-US" sz="1800" dirty="0" smtClean="0"/>
              <a:t>Most cost-effective design solution for implementation</a:t>
            </a:r>
          </a:p>
          <a:p>
            <a:pPr lvl="1"/>
            <a:r>
              <a:rPr lang="en-US" sz="1800" dirty="0" smtClean="0"/>
              <a:t>Alignment between the business and IT from the beginning of the design process to the end</a:t>
            </a:r>
          </a:p>
          <a:p>
            <a:pPr lvl="1"/>
            <a:endParaRPr lang="en-US" sz="1800" dirty="0" smtClean="0"/>
          </a:p>
          <a:p>
            <a:r>
              <a:rPr lang="en-US" sz="2400" dirty="0" smtClean="0"/>
              <a:t>Benefits for Infrastructure Stakeholders/</a:t>
            </a:r>
            <a:br>
              <a:rPr lang="en-US" sz="2400" dirty="0" smtClean="0"/>
            </a:br>
            <a:r>
              <a:rPr lang="en-US" sz="2400" dirty="0" smtClean="0"/>
              <a:t>Decision Makers</a:t>
            </a:r>
          </a:p>
          <a:p>
            <a:pPr lvl="1">
              <a:lnSpc>
                <a:spcPct val="150000"/>
              </a:lnSpc>
            </a:pPr>
            <a:r>
              <a:rPr lang="en-US" sz="1800" dirty="0" smtClean="0"/>
              <a:t>Authoritative guidance</a:t>
            </a:r>
          </a:p>
          <a:p>
            <a:pPr lvl="1"/>
            <a:r>
              <a:rPr lang="en-US" sz="1800" dirty="0" smtClean="0"/>
              <a:t>Business validation questions ensuring that solution meets requirements of business and infrastructure stakeholders</a:t>
            </a:r>
          </a:p>
          <a:p>
            <a:pPr lvl="1">
              <a:lnSpc>
                <a:spcPct val="150000"/>
              </a:lnSpc>
            </a:pPr>
            <a:r>
              <a:rPr lang="en-US" sz="1800" dirty="0" smtClean="0"/>
              <a:t>High integrity design criteria that includes product limitations</a:t>
            </a:r>
          </a:p>
          <a:p>
            <a:pPr lvl="1">
              <a:lnSpc>
                <a:spcPct val="150000"/>
              </a:lnSpc>
            </a:pPr>
            <a:r>
              <a:rPr lang="en-US" sz="1800" dirty="0" smtClean="0"/>
              <a:t>Fault-tolerant infrastructure</a:t>
            </a:r>
          </a:p>
          <a:p>
            <a:pPr lvl="1">
              <a:lnSpc>
                <a:spcPct val="150000"/>
              </a:lnSpc>
            </a:pPr>
            <a:r>
              <a:rPr lang="en-US" sz="1800" dirty="0" smtClean="0"/>
              <a:t>Infrastructure that’s sized appropriately for business requirements</a:t>
            </a:r>
          </a:p>
          <a:p>
            <a:pPr lvl="1">
              <a:lnSpc>
                <a:spcPct val="150000"/>
              </a:lnSpc>
            </a:pPr>
            <a:endParaRPr lang="en-US" sz="1800" dirty="0" smtClean="0"/>
          </a:p>
        </p:txBody>
      </p:sp>
      <p:sp>
        <p:nvSpPr>
          <p:cNvPr id="4" name="Slide Number Placeholder 3"/>
          <p:cNvSpPr>
            <a:spLocks noGrp="1"/>
          </p:cNvSpPr>
          <p:nvPr>
            <p:ph type="sldNum" sz="quarter" idx="10"/>
          </p:nvPr>
        </p:nvSpPr>
        <p:spPr/>
        <p:txBody>
          <a:bodyPr/>
          <a:lstStyle/>
          <a:p>
            <a:pPr>
              <a:defRPr/>
            </a:pPr>
            <a:r>
              <a:rPr lang="en-US" dirty="0" smtClean="0"/>
              <a:t>Page </a:t>
            </a:r>
            <a:fld id="{69A74AAB-F10E-4170-B4A7-30951C04657E}" type="slidenum">
              <a:rPr lang="en-US" smtClean="0"/>
              <a:pPr>
                <a:defRPr/>
              </a:pPr>
              <a:t>4</a:t>
            </a:fld>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28638"/>
            <a:ext cx="8763000" cy="1143000"/>
          </a:xfrm>
        </p:spPr>
        <p:txBody>
          <a:bodyPr/>
          <a:lstStyle/>
          <a:p>
            <a:r>
              <a:rPr lang="en-US" dirty="0" smtClean="0"/>
              <a:t>Benefits of Using the VMM Guide (Cont’d)</a:t>
            </a:r>
            <a:endParaRPr lang="en-US" dirty="0"/>
          </a:p>
        </p:txBody>
      </p:sp>
      <p:sp>
        <p:nvSpPr>
          <p:cNvPr id="3" name="Content Placeholder 2"/>
          <p:cNvSpPr>
            <a:spLocks noGrp="1"/>
          </p:cNvSpPr>
          <p:nvPr>
            <p:ph idx="1"/>
          </p:nvPr>
        </p:nvSpPr>
        <p:spPr>
          <a:xfrm>
            <a:off x="228600" y="1722437"/>
            <a:ext cx="8686800" cy="4525963"/>
          </a:xfrm>
        </p:spPr>
        <p:txBody>
          <a:bodyPr/>
          <a:lstStyle/>
          <a:p>
            <a:r>
              <a:rPr lang="en-US" sz="2400" dirty="0" smtClean="0"/>
              <a:t>Benefits for Consultants or Partners</a:t>
            </a:r>
          </a:p>
          <a:p>
            <a:pPr lvl="1">
              <a:lnSpc>
                <a:spcPct val="150000"/>
              </a:lnSpc>
            </a:pPr>
            <a:r>
              <a:rPr lang="en-US" sz="1800" dirty="0" smtClean="0"/>
              <a:t>Rapid readiness for consulting engagements</a:t>
            </a:r>
          </a:p>
          <a:p>
            <a:pPr lvl="1"/>
            <a:r>
              <a:rPr lang="en-US" sz="1800" dirty="0" smtClean="0"/>
              <a:t>Planning and design template to standardize design and peer reviews</a:t>
            </a:r>
          </a:p>
          <a:p>
            <a:pPr lvl="1">
              <a:lnSpc>
                <a:spcPct val="150000"/>
              </a:lnSpc>
            </a:pPr>
            <a:r>
              <a:rPr lang="en-US" sz="1800" dirty="0" smtClean="0"/>
              <a:t>A “leave-behind” for pre- and post-sales visits to customer sites</a:t>
            </a:r>
          </a:p>
          <a:p>
            <a:pPr lvl="1">
              <a:lnSpc>
                <a:spcPct val="150000"/>
              </a:lnSpc>
            </a:pPr>
            <a:r>
              <a:rPr lang="en-US" sz="1800" dirty="0" smtClean="0"/>
              <a:t>General classroom instruction/preparation</a:t>
            </a:r>
          </a:p>
          <a:p>
            <a:pPr lvl="1">
              <a:lnSpc>
                <a:spcPct val="150000"/>
              </a:lnSpc>
            </a:pPr>
            <a:endParaRPr lang="en-US" sz="1000" dirty="0" smtClean="0"/>
          </a:p>
          <a:p>
            <a:r>
              <a:rPr lang="en-US" sz="2400" dirty="0" smtClean="0"/>
              <a:t>Benefits for the Entire Organization</a:t>
            </a:r>
          </a:p>
          <a:p>
            <a:pPr lvl="1"/>
            <a:r>
              <a:rPr lang="en-US" sz="1800" dirty="0" smtClean="0"/>
              <a:t>Using the guide should result in a design that will be sized, configured, and appropriately placed to deliver a solution for achieving stated business requirements</a:t>
            </a:r>
          </a:p>
          <a:p>
            <a:endParaRPr lang="en-US" dirty="0"/>
          </a:p>
        </p:txBody>
      </p:sp>
      <p:sp>
        <p:nvSpPr>
          <p:cNvPr id="4" name="Slide Number Placeholder 3"/>
          <p:cNvSpPr>
            <a:spLocks noGrp="1"/>
          </p:cNvSpPr>
          <p:nvPr>
            <p:ph type="sldNum" sz="quarter" idx="10"/>
          </p:nvPr>
        </p:nvSpPr>
        <p:spPr/>
        <p:txBody>
          <a:bodyPr/>
          <a:lstStyle/>
          <a:p>
            <a:pPr>
              <a:defRPr/>
            </a:pPr>
            <a:r>
              <a:rPr lang="en-US" dirty="0" smtClean="0"/>
              <a:t>Page </a:t>
            </a:r>
            <a:fld id="{69A74AAB-F10E-4170-B4A7-30951C04657E}" type="slidenum">
              <a:rPr lang="en-US" smtClean="0"/>
              <a:pPr>
                <a:defRPr/>
              </a:pPr>
              <a:t>5</a:t>
            </a:fld>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609600"/>
            <a:ext cx="8229600" cy="1143000"/>
          </a:xfrm>
        </p:spPr>
        <p:txBody>
          <a:bodyPr/>
          <a:lstStyle/>
          <a:p>
            <a:r>
              <a:rPr lang="en-US" sz="2800" dirty="0" smtClean="0"/>
              <a:t>The Role of VMM in Infrastructure Optimization</a:t>
            </a:r>
            <a:endParaRPr lang="en-CA" sz="2800" dirty="0" smtClean="0"/>
          </a:p>
        </p:txBody>
      </p:sp>
      <p:sp>
        <p:nvSpPr>
          <p:cNvPr id="4" name="Slide Number Placeholder 3"/>
          <p:cNvSpPr>
            <a:spLocks noGrp="1"/>
          </p:cNvSpPr>
          <p:nvPr>
            <p:ph type="sldNum" sz="quarter" idx="10"/>
          </p:nvPr>
        </p:nvSpPr>
        <p:spPr/>
        <p:txBody>
          <a:bodyPr/>
          <a:lstStyle/>
          <a:p>
            <a:pPr>
              <a:defRPr/>
            </a:pPr>
            <a:r>
              <a:rPr lang="en-US" dirty="0" smtClean="0"/>
              <a:t>Page </a:t>
            </a:r>
            <a:fld id="{9BFFEE77-A2E4-4DB4-9499-54D9C64F37D6}" type="slidenum">
              <a:rPr lang="en-US" smtClean="0"/>
              <a:pPr>
                <a:defRPr/>
              </a:pPr>
              <a:t>6</a:t>
            </a:fld>
            <a:r>
              <a:rPr lang="en-US" dirty="0" smtClean="0"/>
              <a:t>      |</a:t>
            </a:r>
            <a:endParaRPr lang="en-US" dirty="0"/>
          </a:p>
        </p:txBody>
      </p:sp>
      <p:pic>
        <p:nvPicPr>
          <p:cNvPr id="5" name="Picture 4" descr="SCVMM_IO_Model_v001_062209.jpg"/>
          <p:cNvPicPr>
            <a:picLocks noChangeAspect="1"/>
          </p:cNvPicPr>
          <p:nvPr/>
        </p:nvPicPr>
        <p:blipFill>
          <a:blip r:embed="rId3" cstate="print"/>
          <a:stretch>
            <a:fillRect/>
          </a:stretch>
        </p:blipFill>
        <p:spPr>
          <a:xfrm>
            <a:off x="638175" y="2079886"/>
            <a:ext cx="7362825" cy="3939914"/>
          </a:xfrm>
          <a:prstGeom prst="rect">
            <a:avLst/>
          </a:prstGeom>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457200"/>
            <a:ext cx="8229600" cy="1143000"/>
          </a:xfrm>
        </p:spPr>
        <p:txBody>
          <a:bodyPr/>
          <a:lstStyle/>
          <a:p>
            <a:r>
              <a:rPr lang="en-US" dirty="0" smtClean="0"/>
              <a:t>Purpose and Overview</a:t>
            </a:r>
          </a:p>
        </p:txBody>
      </p:sp>
      <p:sp>
        <p:nvSpPr>
          <p:cNvPr id="7171" name="Content Placeholder 2"/>
          <p:cNvSpPr>
            <a:spLocks noGrp="1"/>
          </p:cNvSpPr>
          <p:nvPr>
            <p:ph idx="1"/>
          </p:nvPr>
        </p:nvSpPr>
        <p:spPr/>
        <p:txBody>
          <a:bodyPr/>
          <a:lstStyle/>
          <a:p>
            <a:pPr>
              <a:lnSpc>
                <a:spcPct val="150000"/>
              </a:lnSpc>
            </a:pPr>
            <a:r>
              <a:rPr lang="en-US" sz="2400" dirty="0" smtClean="0"/>
              <a:t>Purpose</a:t>
            </a:r>
          </a:p>
          <a:p>
            <a:pPr lvl="1" eaLnBrk="1" hangingPunct="1">
              <a:lnSpc>
                <a:spcPct val="150000"/>
              </a:lnSpc>
            </a:pPr>
            <a:r>
              <a:rPr lang="en-US" sz="2000" dirty="0" smtClean="0"/>
              <a:t>To provide design guidance for Virtual Machine Manager (VMM)</a:t>
            </a:r>
            <a:endParaRPr lang="en-CA" sz="2000" dirty="0" smtClean="0"/>
          </a:p>
          <a:p>
            <a:pPr>
              <a:lnSpc>
                <a:spcPct val="150000"/>
              </a:lnSpc>
            </a:pPr>
            <a:r>
              <a:rPr lang="en-US" sz="2400" dirty="0" smtClean="0"/>
              <a:t>Agenda</a:t>
            </a:r>
          </a:p>
          <a:p>
            <a:pPr lvl="1" eaLnBrk="1" hangingPunct="1">
              <a:lnSpc>
                <a:spcPct val="150000"/>
              </a:lnSpc>
            </a:pPr>
            <a:r>
              <a:rPr lang="en-US" sz="2000" dirty="0" smtClean="0"/>
              <a:t>What is VMM?</a:t>
            </a:r>
          </a:p>
          <a:p>
            <a:pPr lvl="1" eaLnBrk="1" hangingPunct="1">
              <a:lnSpc>
                <a:spcPct val="150000"/>
              </a:lnSpc>
            </a:pPr>
            <a:r>
              <a:rPr lang="en-US" sz="2000" dirty="0" smtClean="0"/>
              <a:t>What’s new in VMM 2008 R2</a:t>
            </a:r>
          </a:p>
          <a:p>
            <a:pPr lvl="1" eaLnBrk="1" hangingPunct="1">
              <a:lnSpc>
                <a:spcPct val="150000"/>
              </a:lnSpc>
            </a:pPr>
            <a:r>
              <a:rPr lang="en-US" sz="2000" dirty="0" smtClean="0"/>
              <a:t>VMM architecture design process</a:t>
            </a:r>
          </a:p>
          <a:p>
            <a:pPr marL="742950" lvl="2" indent="-342900">
              <a:lnSpc>
                <a:spcPct val="150000"/>
              </a:lnSpc>
              <a:buFontTx/>
              <a:buBlip>
                <a:blip r:embed="rId3"/>
              </a:buBlip>
            </a:pPr>
            <a:endParaRPr lang="en-US" sz="2000" dirty="0" smtClean="0"/>
          </a:p>
          <a:p>
            <a:pPr lvl="1">
              <a:lnSpc>
                <a:spcPct val="150000"/>
              </a:lnSpc>
              <a:buFontTx/>
              <a:buNone/>
            </a:pPr>
            <a:endParaRPr lang="en-US" dirty="0" smtClean="0"/>
          </a:p>
          <a:p>
            <a:pPr lvl="1">
              <a:lnSpc>
                <a:spcPct val="150000"/>
              </a:lnSpc>
              <a:buFontTx/>
              <a:buNone/>
            </a:pPr>
            <a:endParaRPr lang="en-US" sz="2000" dirty="0" smtClean="0"/>
          </a:p>
          <a:p>
            <a:pPr lvl="1">
              <a:lnSpc>
                <a:spcPct val="150000"/>
              </a:lnSpc>
            </a:pPr>
            <a:endParaRPr lang="en-US" sz="2000" dirty="0" smtClean="0"/>
          </a:p>
          <a:p>
            <a:pPr>
              <a:lnSpc>
                <a:spcPct val="150000"/>
              </a:lnSpc>
            </a:pPr>
            <a:endParaRPr lang="en-US" sz="2400" dirty="0" smtClean="0"/>
          </a:p>
          <a:p>
            <a:pPr>
              <a:lnSpc>
                <a:spcPct val="150000"/>
              </a:lnSpc>
            </a:pPr>
            <a:endParaRPr lang="en-US" sz="2400" dirty="0" smtClean="0"/>
          </a:p>
        </p:txBody>
      </p:sp>
      <p:sp>
        <p:nvSpPr>
          <p:cNvPr id="4" name="Slide Number Placeholder 3"/>
          <p:cNvSpPr>
            <a:spLocks noGrp="1"/>
          </p:cNvSpPr>
          <p:nvPr>
            <p:ph type="sldNum" sz="quarter" idx="10"/>
          </p:nvPr>
        </p:nvSpPr>
        <p:spPr/>
        <p:txBody>
          <a:bodyPr/>
          <a:lstStyle/>
          <a:p>
            <a:pPr>
              <a:defRPr/>
            </a:pPr>
            <a:r>
              <a:rPr lang="en-US" dirty="0" smtClean="0"/>
              <a:t>Page </a:t>
            </a:r>
            <a:fld id="{17280E78-388D-4C2A-8119-751F168E3500}" type="slidenum">
              <a:rPr lang="en-US" smtClean="0"/>
              <a:pPr>
                <a:defRPr/>
              </a:pPr>
              <a:t>7</a:t>
            </a:fld>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457200"/>
            <a:ext cx="8229600" cy="1143000"/>
          </a:xfrm>
        </p:spPr>
        <p:txBody>
          <a:bodyPr/>
          <a:lstStyle/>
          <a:p>
            <a:pPr eaLnBrk="1" hangingPunct="1"/>
            <a:r>
              <a:rPr lang="en-US" dirty="0" smtClean="0"/>
              <a:t>Virtualization Management Challenges</a:t>
            </a:r>
          </a:p>
        </p:txBody>
      </p:sp>
      <p:sp>
        <p:nvSpPr>
          <p:cNvPr id="8195" name="Content Placeholder 2"/>
          <p:cNvSpPr>
            <a:spLocks noGrp="1"/>
          </p:cNvSpPr>
          <p:nvPr>
            <p:ph idx="1"/>
          </p:nvPr>
        </p:nvSpPr>
        <p:spPr>
          <a:xfrm>
            <a:off x="457200" y="1447800"/>
            <a:ext cx="8229600" cy="4525963"/>
          </a:xfrm>
        </p:spPr>
        <p:txBody>
          <a:bodyPr/>
          <a:lstStyle/>
          <a:p>
            <a:pPr eaLnBrk="1" hangingPunct="1">
              <a:lnSpc>
                <a:spcPct val="150000"/>
              </a:lnSpc>
            </a:pPr>
            <a:r>
              <a:rPr lang="en-US" sz="2400" dirty="0" smtClean="0"/>
              <a:t>Lack of agility</a:t>
            </a:r>
          </a:p>
          <a:p>
            <a:pPr lvl="1" eaLnBrk="1" hangingPunct="1">
              <a:lnSpc>
                <a:spcPct val="150000"/>
              </a:lnSpc>
            </a:pPr>
            <a:r>
              <a:rPr lang="en-US" sz="2000" dirty="0" smtClean="0"/>
              <a:t>Self-service provisioning</a:t>
            </a:r>
          </a:p>
          <a:p>
            <a:pPr lvl="1" eaLnBrk="1" hangingPunct="1">
              <a:lnSpc>
                <a:spcPct val="150000"/>
              </a:lnSpc>
            </a:pPr>
            <a:r>
              <a:rPr lang="en-US" sz="2000" dirty="0" smtClean="0"/>
              <a:t>Speed of provisioning</a:t>
            </a:r>
          </a:p>
          <a:p>
            <a:pPr eaLnBrk="1" hangingPunct="1"/>
            <a:r>
              <a:rPr lang="en-US" sz="2400" dirty="0" smtClean="0"/>
              <a:t>Lack of virtualization management (VM) organization</a:t>
            </a:r>
          </a:p>
          <a:p>
            <a:pPr eaLnBrk="1" hangingPunct="1">
              <a:lnSpc>
                <a:spcPct val="150000"/>
              </a:lnSpc>
            </a:pPr>
            <a:r>
              <a:rPr lang="en-US" sz="2400" dirty="0" smtClean="0"/>
              <a:t>Optimizing use of host resources</a:t>
            </a:r>
          </a:p>
          <a:p>
            <a:pPr eaLnBrk="1" hangingPunct="1">
              <a:lnSpc>
                <a:spcPct val="150000"/>
              </a:lnSpc>
            </a:pPr>
            <a:r>
              <a:rPr lang="en-US" sz="2400" dirty="0" smtClean="0"/>
              <a:t>Managing decentralized VMs</a:t>
            </a:r>
          </a:p>
        </p:txBody>
      </p:sp>
      <p:sp>
        <p:nvSpPr>
          <p:cNvPr id="4" name="Slide Number Placeholder 3"/>
          <p:cNvSpPr>
            <a:spLocks noGrp="1"/>
          </p:cNvSpPr>
          <p:nvPr>
            <p:ph type="sldNum" sz="quarter" idx="10"/>
          </p:nvPr>
        </p:nvSpPr>
        <p:spPr/>
        <p:txBody>
          <a:bodyPr/>
          <a:lstStyle/>
          <a:p>
            <a:pPr>
              <a:defRPr/>
            </a:pPr>
            <a:r>
              <a:rPr lang="en-US" dirty="0"/>
              <a:t>Page </a:t>
            </a:r>
            <a:fld id="{82CF862C-6098-473F-A258-1FC35396DC20}" type="slidenum">
              <a:rPr lang="en-US"/>
              <a:pPr>
                <a:defRPr/>
              </a:pPr>
              <a:t>8</a:t>
            </a:fld>
            <a:r>
              <a:rPr lang="en-US" dirty="0"/>
              <a:t>      |</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457200"/>
            <a:ext cx="8229600" cy="990600"/>
          </a:xfrm>
        </p:spPr>
        <p:txBody>
          <a:bodyPr/>
          <a:lstStyle/>
          <a:p>
            <a:r>
              <a:rPr lang="en-CA" sz="2800" dirty="0" smtClean="0"/>
              <a:t>Solution: VMM</a:t>
            </a:r>
          </a:p>
        </p:txBody>
      </p:sp>
      <p:sp>
        <p:nvSpPr>
          <p:cNvPr id="9219" name="Rectangle 7"/>
          <p:cNvSpPr>
            <a:spLocks noGrp="1" noChangeArrowheads="1"/>
          </p:cNvSpPr>
          <p:nvPr>
            <p:ph type="body" idx="4294967295"/>
          </p:nvPr>
        </p:nvSpPr>
        <p:spPr>
          <a:xfrm>
            <a:off x="457200" y="1219200"/>
            <a:ext cx="8229600" cy="4906963"/>
          </a:xfrm>
        </p:spPr>
        <p:txBody>
          <a:bodyPr/>
          <a:lstStyle/>
          <a:p>
            <a:pPr>
              <a:lnSpc>
                <a:spcPct val="150000"/>
              </a:lnSpc>
            </a:pPr>
            <a:r>
              <a:rPr lang="en-US" sz="2000" dirty="0" smtClean="0"/>
              <a:t>Increases operational agility</a:t>
            </a:r>
          </a:p>
          <a:p>
            <a:pPr lvl="1">
              <a:lnSpc>
                <a:spcPct val="150000"/>
              </a:lnSpc>
            </a:pPr>
            <a:r>
              <a:rPr lang="en-US" sz="1600" dirty="0" smtClean="0"/>
              <a:t>Speeds provisioning of new VMs</a:t>
            </a:r>
          </a:p>
          <a:p>
            <a:pPr lvl="1">
              <a:lnSpc>
                <a:spcPct val="150000"/>
              </a:lnSpc>
            </a:pPr>
            <a:r>
              <a:rPr lang="en-US" sz="1600" dirty="0" smtClean="0"/>
              <a:t>Reduces IT burden by enabling self-service provisioning</a:t>
            </a:r>
          </a:p>
          <a:p>
            <a:pPr>
              <a:lnSpc>
                <a:spcPct val="150000"/>
              </a:lnSpc>
            </a:pPr>
            <a:r>
              <a:rPr lang="en-US" sz="2000" dirty="0" smtClean="0"/>
              <a:t>Keeps virtual assets organized</a:t>
            </a:r>
          </a:p>
          <a:p>
            <a:pPr>
              <a:lnSpc>
                <a:spcPct val="150000"/>
              </a:lnSpc>
            </a:pPr>
            <a:r>
              <a:rPr lang="en-US" sz="2000" dirty="0" smtClean="0"/>
              <a:t>Optimizes resource usage</a:t>
            </a:r>
          </a:p>
          <a:p>
            <a:pPr lvl="1">
              <a:lnSpc>
                <a:spcPct val="150000"/>
              </a:lnSpc>
            </a:pPr>
            <a:r>
              <a:rPr lang="en-US" sz="1600" dirty="0" smtClean="0"/>
              <a:t>Provides insight to how workloads perform</a:t>
            </a:r>
          </a:p>
          <a:p>
            <a:pPr lvl="1">
              <a:lnSpc>
                <a:spcPct val="150000"/>
              </a:lnSpc>
            </a:pPr>
            <a:r>
              <a:rPr lang="en-US" sz="1600" dirty="0" smtClean="0"/>
              <a:t>Takes the guesswork out of VM placement</a:t>
            </a:r>
          </a:p>
          <a:p>
            <a:pPr lvl="1">
              <a:lnSpc>
                <a:spcPct val="150000"/>
              </a:lnSpc>
            </a:pPr>
            <a:r>
              <a:rPr lang="en-US" sz="1600" dirty="0" smtClean="0"/>
              <a:t>Facilitates P2V conversion</a:t>
            </a:r>
          </a:p>
          <a:p>
            <a:pPr lvl="1">
              <a:lnSpc>
                <a:spcPct val="150000"/>
              </a:lnSpc>
            </a:pPr>
            <a:r>
              <a:rPr lang="en-US" sz="1600" dirty="0" smtClean="0"/>
              <a:t>Helps fine-tune the virtual and physical infrastructure</a:t>
            </a:r>
          </a:p>
          <a:p>
            <a:pPr lvl="1">
              <a:lnSpc>
                <a:spcPct val="150000"/>
              </a:lnSpc>
            </a:pPr>
            <a:r>
              <a:rPr lang="en-US" sz="1600" dirty="0" smtClean="0"/>
              <a:t>Ensures VMs are built to standard specifications</a:t>
            </a:r>
          </a:p>
          <a:p>
            <a:pPr>
              <a:lnSpc>
                <a:spcPct val="150000"/>
              </a:lnSpc>
            </a:pPr>
            <a:r>
              <a:rPr lang="en-US" sz="2000" dirty="0" smtClean="0"/>
              <a:t>Organizes VMs in the environment</a:t>
            </a:r>
          </a:p>
        </p:txBody>
      </p:sp>
      <p:sp>
        <p:nvSpPr>
          <p:cNvPr id="4" name="Slide Number Placeholder 3"/>
          <p:cNvSpPr>
            <a:spLocks noGrp="1"/>
          </p:cNvSpPr>
          <p:nvPr>
            <p:ph type="sldNum" sz="quarter" idx="10"/>
          </p:nvPr>
        </p:nvSpPr>
        <p:spPr/>
        <p:txBody>
          <a:bodyPr/>
          <a:lstStyle/>
          <a:p>
            <a:pPr>
              <a:defRPr/>
            </a:pPr>
            <a:r>
              <a:rPr lang="en-US" dirty="0" smtClean="0"/>
              <a:t>Page </a:t>
            </a:r>
            <a:fld id="{BB303915-FA99-4D56-8311-32FC3C6AABA2}" type="slidenum">
              <a:rPr lang="en-US" smtClean="0"/>
              <a:pPr>
                <a:defRPr/>
              </a:pPr>
              <a:t>9</a:t>
            </a:fld>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est">
  <a:themeElements>
    <a:clrScheme name="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s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2699</Words>
  <Application>Microsoft Office PowerPoint</Application>
  <PresentationFormat>On-screen Show (4:3)</PresentationFormat>
  <Paragraphs>395</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test</vt:lpstr>
      <vt:lpstr>Microsoft® System Center Virtual Machine Manager 2008 R2</vt:lpstr>
      <vt:lpstr>What Is IPD?</vt:lpstr>
      <vt:lpstr>Microsoft® System Center Virtual Machine Manager 2008 R2</vt:lpstr>
      <vt:lpstr>Benefits of Using the VMM Guide</vt:lpstr>
      <vt:lpstr>Benefits of Using the VMM Guide (Cont’d)</vt:lpstr>
      <vt:lpstr>The Role of VMM in Infrastructure Optimization</vt:lpstr>
      <vt:lpstr>Purpose and Overview</vt:lpstr>
      <vt:lpstr>Virtualization Management Challenges</vt:lpstr>
      <vt:lpstr>Solution: VMM</vt:lpstr>
      <vt:lpstr>What’s New in VMM 2008 R2</vt:lpstr>
      <vt:lpstr>VMM Architecture</vt:lpstr>
      <vt:lpstr>VMM Design Flow</vt:lpstr>
      <vt:lpstr>Step 1: Define the Project Scope</vt:lpstr>
      <vt:lpstr>Step 2: Determine Whether to Integrate with Operations Manager for Reporting</vt:lpstr>
      <vt:lpstr>Step 3: Design Operations Manager Integration</vt:lpstr>
      <vt:lpstr>Step 4: Determine the Number of VMM Instances Required</vt:lpstr>
      <vt:lpstr>Step 5: Size and Place the VMM Server,  SQL Server®-Based Server, Database, and  Web Server</vt:lpstr>
      <vt:lpstr>Step 6: Size and Place the Library Servers and Libraries</vt:lpstr>
      <vt:lpstr>Step 7: Design the Network Connections</vt:lpstr>
      <vt:lpstr>Conclusion</vt:lpstr>
      <vt:lpstr>Find More Information</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Center Virtual Machine Manager 2008 R2</dc:title>
  <dc:subject>Infrastructure Planning and Design</dc:subject>
  <dc:creator/>
  <cp:lastModifiedBy/>
  <cp:revision>1</cp:revision>
  <dcterms:created xsi:type="dcterms:W3CDTF">2009-09-21T22:27:00Z</dcterms:created>
  <dcterms:modified xsi:type="dcterms:W3CDTF">2009-09-22T03:30:58Z</dcterms:modified>
  <cp:contentType/>
</cp:coreProperties>
</file>