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handoutMasterIdLst>
    <p:handoutMasterId r:id="rId20"/>
  </p:handoutMasterIdLst>
  <p:sldIdLst>
    <p:sldId id="341" r:id="rId2"/>
    <p:sldId id="387" r:id="rId3"/>
    <p:sldId id="405" r:id="rId4"/>
    <p:sldId id="406" r:id="rId5"/>
    <p:sldId id="407" r:id="rId6"/>
    <p:sldId id="408" r:id="rId7"/>
    <p:sldId id="409" r:id="rId8"/>
    <p:sldId id="410" r:id="rId9"/>
    <p:sldId id="411" r:id="rId10"/>
    <p:sldId id="412" r:id="rId11"/>
    <p:sldId id="414" r:id="rId12"/>
    <p:sldId id="413" r:id="rId13"/>
    <p:sldId id="612" r:id="rId14"/>
    <p:sldId id="609" r:id="rId15"/>
    <p:sldId id="610" r:id="rId16"/>
    <p:sldId id="611" r:id="rId17"/>
    <p:sldId id="613" r:id="rId1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31"/>
    <a:srgbClr val="9A0000"/>
    <a:srgbClr val="F9F9F9"/>
    <a:srgbClr val="EB9E03"/>
    <a:srgbClr val="FCB829"/>
    <a:srgbClr val="0033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90E46A-C169-487A-AC37-115BF7DF40D6}" v="95" dt="2020-03-06T19:54:49.3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89049" autoAdjust="0"/>
  </p:normalViewPr>
  <p:slideViewPr>
    <p:cSldViewPr snapToGrid="0">
      <p:cViewPr varScale="1">
        <p:scale>
          <a:sx n="69" d="100"/>
          <a:sy n="69" d="100"/>
        </p:scale>
        <p:origin x="984" y="62"/>
      </p:cViewPr>
      <p:guideLst>
        <p:guide orient="horz" pos="2160"/>
        <p:guide pos="3840"/>
      </p:guideLst>
    </p:cSldViewPr>
  </p:slideViewPr>
  <p:outlineViewPr>
    <p:cViewPr>
      <p:scale>
        <a:sx n="33" d="100"/>
        <a:sy n="33" d="100"/>
      </p:scale>
      <p:origin x="0" y="-5160"/>
    </p:cViewPr>
  </p:outlineViewPr>
  <p:notesTextViewPr>
    <p:cViewPr>
      <p:scale>
        <a:sx n="1" d="1"/>
        <a:sy n="1" d="1"/>
      </p:scale>
      <p:origin x="0" y="0"/>
    </p:cViewPr>
  </p:notesTextViewPr>
  <p:sorterViewPr>
    <p:cViewPr>
      <p:scale>
        <a:sx n="200" d="100"/>
        <a:sy n="200" d="100"/>
      </p:scale>
      <p:origin x="0" y="0"/>
    </p:cViewPr>
  </p:sorterViewPr>
  <p:notesViewPr>
    <p:cSldViewPr snapToGrid="0">
      <p:cViewPr varScale="1">
        <p:scale>
          <a:sx n="108" d="100"/>
          <a:sy n="108" d="100"/>
        </p:scale>
        <p:origin x="447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3408"/>
          </a:xfrm>
          <a:prstGeom prst="rect">
            <a:avLst/>
          </a:prstGeom>
        </p:spPr>
        <p:txBody>
          <a:bodyPr vert="horz" lIns="92830" tIns="46415" rIns="92830" bIns="46415" rtlCol="0"/>
          <a:lstStyle>
            <a:lvl1pPr algn="r">
              <a:defRPr sz="1200"/>
            </a:lvl1pPr>
          </a:lstStyle>
          <a:p>
            <a:fld id="{2626ACB8-CC3C-454A-AF6B-169C64A4076F}" type="datetimeFigureOut">
              <a:rPr lang="en-US" smtClean="0"/>
              <a:t>7/31/2021</a:t>
            </a:fld>
            <a:endParaRPr lang="en-US" dirty="0"/>
          </a:p>
        </p:txBody>
      </p:sp>
      <p:sp>
        <p:nvSpPr>
          <p:cNvPr id="4" name="Footer Placeholder 3"/>
          <p:cNvSpPr>
            <a:spLocks noGrp="1"/>
          </p:cNvSpPr>
          <p:nvPr>
            <p:ph type="ftr" sz="quarter" idx="2"/>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9"/>
            <a:ext cx="3037840" cy="463407"/>
          </a:xfrm>
          <a:prstGeom prst="rect">
            <a:avLst/>
          </a:prstGeom>
        </p:spPr>
        <p:txBody>
          <a:bodyPr vert="horz" lIns="92830" tIns="46415" rIns="92830" bIns="46415" rtlCol="0" anchor="b"/>
          <a:lstStyle>
            <a:lvl1pPr algn="r">
              <a:defRPr sz="1200"/>
            </a:lvl1pPr>
          </a:lstStyle>
          <a:p>
            <a:fld id="{30B08CCD-DE1D-410E-8124-DFDFF91EE1F0}" type="slidenum">
              <a:rPr lang="en-US" smtClean="0"/>
              <a:t>‹#›</a:t>
            </a:fld>
            <a:endParaRPr lang="en-US" dirty="0"/>
          </a:p>
        </p:txBody>
      </p:sp>
    </p:spTree>
    <p:extLst>
      <p:ext uri="{BB962C8B-B14F-4D97-AF65-F5344CB8AC3E}">
        <p14:creationId xmlns:p14="http://schemas.microsoft.com/office/powerpoint/2010/main" val="1331193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5F1F4AA5-FCFD-41E1-B738-BD50DCA439D3}" type="datetimeFigureOut">
              <a:rPr lang="en-US" smtClean="0"/>
              <a:t>7/31/2021</a:t>
            </a:fld>
            <a:endParaRPr lang="en-US" dirty="0"/>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27B9AB75-D001-45A3-BBE0-4F524B674A79}" type="slidenum">
              <a:rPr lang="en-US" smtClean="0"/>
              <a:t>‹#›</a:t>
            </a:fld>
            <a:endParaRPr lang="en-US" dirty="0"/>
          </a:p>
        </p:txBody>
      </p:sp>
    </p:spTree>
    <p:extLst>
      <p:ext uri="{BB962C8B-B14F-4D97-AF65-F5344CB8AC3E}">
        <p14:creationId xmlns:p14="http://schemas.microsoft.com/office/powerpoint/2010/main" val="442699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EB30FB90-7BEF-A342-83A9-299327123D68}" type="slidenum">
              <a:rPr lang="en-US" smtClean="0"/>
              <a:t>1</a:t>
            </a:fld>
            <a:endParaRPr lang="en-US" dirty="0"/>
          </a:p>
        </p:txBody>
      </p:sp>
    </p:spTree>
    <p:extLst>
      <p:ext uri="{BB962C8B-B14F-4D97-AF65-F5344CB8AC3E}">
        <p14:creationId xmlns:p14="http://schemas.microsoft.com/office/powerpoint/2010/main" val="1014192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a:endParaRPr lang="en-US" dirty="0"/>
          </a:p>
        </p:txBody>
      </p:sp>
      <p:sp>
        <p:nvSpPr>
          <p:cNvPr id="4" name="Slide Number Placeholder 3"/>
          <p:cNvSpPr>
            <a:spLocks noGrp="1"/>
          </p:cNvSpPr>
          <p:nvPr>
            <p:ph type="sldNum" sz="quarter" idx="10"/>
          </p:nvPr>
        </p:nvSpPr>
        <p:spPr/>
        <p:txBody>
          <a:bodyPr/>
          <a:lstStyle/>
          <a:p>
            <a:fld id="{EB30FB90-7BEF-A342-83A9-299327123D68}" type="slidenum">
              <a:rPr lang="en-US" smtClean="0"/>
              <a:t>2</a:t>
            </a:fld>
            <a:endParaRPr lang="en-US" dirty="0"/>
          </a:p>
        </p:txBody>
      </p:sp>
    </p:spTree>
    <p:extLst>
      <p:ext uri="{BB962C8B-B14F-4D97-AF65-F5344CB8AC3E}">
        <p14:creationId xmlns:p14="http://schemas.microsoft.com/office/powerpoint/2010/main" val="1061476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a:endParaRPr lang="en-US" dirty="0"/>
          </a:p>
        </p:txBody>
      </p:sp>
      <p:sp>
        <p:nvSpPr>
          <p:cNvPr id="4" name="Slide Number Placeholder 3"/>
          <p:cNvSpPr>
            <a:spLocks noGrp="1"/>
          </p:cNvSpPr>
          <p:nvPr>
            <p:ph type="sldNum" sz="quarter" idx="10"/>
          </p:nvPr>
        </p:nvSpPr>
        <p:spPr/>
        <p:txBody>
          <a:bodyPr/>
          <a:lstStyle/>
          <a:p>
            <a:fld id="{EB30FB90-7BEF-A342-83A9-299327123D68}" type="slidenum">
              <a:rPr lang="en-US" smtClean="0"/>
              <a:t>4</a:t>
            </a:fld>
            <a:endParaRPr lang="en-US" dirty="0"/>
          </a:p>
        </p:txBody>
      </p:sp>
    </p:spTree>
    <p:extLst>
      <p:ext uri="{BB962C8B-B14F-4D97-AF65-F5344CB8AC3E}">
        <p14:creationId xmlns:p14="http://schemas.microsoft.com/office/powerpoint/2010/main" val="4127691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a:endParaRPr lang="en-US" dirty="0"/>
          </a:p>
        </p:txBody>
      </p:sp>
      <p:sp>
        <p:nvSpPr>
          <p:cNvPr id="4" name="Slide Number Placeholder 3"/>
          <p:cNvSpPr>
            <a:spLocks noGrp="1"/>
          </p:cNvSpPr>
          <p:nvPr>
            <p:ph type="sldNum" sz="quarter" idx="10"/>
          </p:nvPr>
        </p:nvSpPr>
        <p:spPr/>
        <p:txBody>
          <a:bodyPr/>
          <a:lstStyle/>
          <a:p>
            <a:fld id="{EB30FB90-7BEF-A342-83A9-299327123D68}" type="slidenum">
              <a:rPr lang="en-US" smtClean="0"/>
              <a:t>6</a:t>
            </a:fld>
            <a:endParaRPr lang="en-US" dirty="0"/>
          </a:p>
        </p:txBody>
      </p:sp>
    </p:spTree>
    <p:extLst>
      <p:ext uri="{BB962C8B-B14F-4D97-AF65-F5344CB8AC3E}">
        <p14:creationId xmlns:p14="http://schemas.microsoft.com/office/powerpoint/2010/main" val="4050629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B9AB75-D001-45A3-BBE0-4F524B674A79}" type="slidenum">
              <a:rPr lang="en-US" smtClean="0"/>
              <a:t>14</a:t>
            </a:fld>
            <a:endParaRPr lang="en-US" dirty="0"/>
          </a:p>
        </p:txBody>
      </p:sp>
    </p:spTree>
    <p:extLst>
      <p:ext uri="{BB962C8B-B14F-4D97-AF65-F5344CB8AC3E}">
        <p14:creationId xmlns:p14="http://schemas.microsoft.com/office/powerpoint/2010/main" val="2613656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B9AB75-D001-45A3-BBE0-4F524B674A79}" type="slidenum">
              <a:rPr lang="en-US" smtClean="0"/>
              <a:t>15</a:t>
            </a:fld>
            <a:endParaRPr lang="en-US" dirty="0"/>
          </a:p>
        </p:txBody>
      </p:sp>
    </p:spTree>
    <p:extLst>
      <p:ext uri="{BB962C8B-B14F-4D97-AF65-F5344CB8AC3E}">
        <p14:creationId xmlns:p14="http://schemas.microsoft.com/office/powerpoint/2010/main" val="2564448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B9AB75-D001-45A3-BBE0-4F524B674A79}" type="slidenum">
              <a:rPr lang="en-US" smtClean="0"/>
              <a:t>16</a:t>
            </a:fld>
            <a:endParaRPr lang="en-US" dirty="0"/>
          </a:p>
        </p:txBody>
      </p:sp>
    </p:spTree>
    <p:extLst>
      <p:ext uri="{BB962C8B-B14F-4D97-AF65-F5344CB8AC3E}">
        <p14:creationId xmlns:p14="http://schemas.microsoft.com/office/powerpoint/2010/main" val="495814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B9AB75-D001-45A3-BBE0-4F524B674A79}" type="slidenum">
              <a:rPr lang="en-US" smtClean="0"/>
              <a:t>17</a:t>
            </a:fld>
            <a:endParaRPr lang="en-US" dirty="0"/>
          </a:p>
        </p:txBody>
      </p:sp>
    </p:spTree>
    <p:extLst>
      <p:ext uri="{BB962C8B-B14F-4D97-AF65-F5344CB8AC3E}">
        <p14:creationId xmlns:p14="http://schemas.microsoft.com/office/powerpoint/2010/main" val="635446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14" name="Rectangle 13"/>
          <p:cNvSpPr/>
          <p:nvPr userDrawn="1"/>
        </p:nvSpPr>
        <p:spPr>
          <a:xfrm>
            <a:off x="-3984" y="572180"/>
            <a:ext cx="191915" cy="621865"/>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9" name="Text Placeholder 7"/>
          <p:cNvSpPr>
            <a:spLocks noGrp="1"/>
          </p:cNvSpPr>
          <p:nvPr>
            <p:ph type="body" sz="quarter" idx="10" hasCustomPrompt="1"/>
          </p:nvPr>
        </p:nvSpPr>
        <p:spPr>
          <a:xfrm>
            <a:off x="418792" y="634342"/>
            <a:ext cx="11358322" cy="559704"/>
          </a:xfrm>
          <a:prstGeom prst="rect">
            <a:avLst/>
          </a:prstGeom>
        </p:spPr>
        <p:txBody>
          <a:bodyPr>
            <a:noAutofit/>
          </a:bodyPr>
          <a:lstStyle>
            <a:lvl1pPr marL="0" indent="0" algn="l">
              <a:buFont typeface="Arial" panose="020B0604020202020204" pitchFamily="34" charset="0"/>
              <a:buNone/>
              <a:defRPr sz="3600" b="1" baseline="0">
                <a:solidFill>
                  <a:schemeClr val="tx1"/>
                </a:solidFill>
                <a:latin typeface="Arial" panose="020B0604020202020204" pitchFamily="34" charset="0"/>
                <a:cs typeface="Arial" panose="020B0604020202020204" pitchFamily="34" charset="0"/>
              </a:defRPr>
            </a:lvl1pPr>
            <a:lvl2pPr>
              <a:defRPr sz="4000">
                <a:latin typeface="+mj-lt"/>
              </a:defRPr>
            </a:lvl2pPr>
            <a:lvl3pPr>
              <a:defRPr sz="4000">
                <a:latin typeface="+mj-lt"/>
              </a:defRPr>
            </a:lvl3pPr>
            <a:lvl4pPr>
              <a:defRPr sz="4000">
                <a:latin typeface="+mj-lt"/>
              </a:defRPr>
            </a:lvl4pPr>
            <a:lvl5pPr>
              <a:defRPr sz="4000">
                <a:latin typeface="+mj-lt"/>
              </a:defRPr>
            </a:lvl5pPr>
          </a:lstStyle>
          <a:p>
            <a:r>
              <a:rPr lang="en-US" dirty="0"/>
              <a:t>Two Column Without </a:t>
            </a:r>
            <a:r>
              <a:rPr lang="en-US" dirty="0" err="1"/>
              <a:t>Subheader</a:t>
            </a:r>
            <a:r>
              <a:rPr lang="en-US" dirty="0"/>
              <a:t> Slide Example</a:t>
            </a:r>
          </a:p>
        </p:txBody>
      </p:sp>
      <p:sp>
        <p:nvSpPr>
          <p:cNvPr id="9" name="Text Placeholder 8"/>
          <p:cNvSpPr>
            <a:spLocks noGrp="1"/>
          </p:cNvSpPr>
          <p:nvPr>
            <p:ph type="body" sz="quarter" idx="34"/>
          </p:nvPr>
        </p:nvSpPr>
        <p:spPr>
          <a:xfrm>
            <a:off x="418792" y="1471472"/>
            <a:ext cx="11358322" cy="4554258"/>
          </a:xfrm>
        </p:spPr>
        <p:txBody>
          <a:bodyPr numCol="2" spcCol="457200">
            <a:noAutofit/>
          </a:bodyPr>
          <a:lstStyle>
            <a:lvl1pPr marL="228600" indent="-228600">
              <a:buFont typeface="Arial" panose="020B0604020202020204" pitchFamily="34" charset="0"/>
              <a:buChar char="˃"/>
              <a:defRPr sz="2400">
                <a:solidFill>
                  <a:schemeClr val="accent1"/>
                </a:solidFill>
              </a:defRPr>
            </a:lvl1pPr>
            <a:lvl2pPr marL="685800" indent="-228600">
              <a:buFont typeface="Arial" panose="020B0604020202020204" pitchFamily="34" charset="0"/>
              <a:buChar char="˃"/>
              <a:defRPr sz="2000">
                <a:solidFill>
                  <a:schemeClr val="accent1"/>
                </a:solidFill>
              </a:defRPr>
            </a:lvl2pPr>
            <a:lvl3pPr marL="1143000" indent="-228600">
              <a:buFont typeface="Arial" panose="020B0604020202020204" pitchFamily="34" charset="0"/>
              <a:buChar char="˃"/>
              <a:defRPr sz="1800">
                <a:solidFill>
                  <a:schemeClr val="accent1"/>
                </a:solidFill>
              </a:defRPr>
            </a:lvl3pPr>
            <a:lvl4pPr marL="1600200" indent="-228600">
              <a:buFont typeface="Arial" panose="020B0604020202020204" pitchFamily="34" charset="0"/>
              <a:buChar char="˃"/>
              <a:defRPr sz="1600">
                <a:solidFill>
                  <a:schemeClr val="accent1"/>
                </a:solidFill>
              </a:defRPr>
            </a:lvl4pPr>
            <a:lvl5pPr marL="2057400" indent="-228600">
              <a:buFont typeface="Arial" panose="020B0604020202020204" pitchFamily="34" charset="0"/>
              <a:buChar char="˃"/>
              <a:defRPr sz="16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7958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alf Page w/ Hdr">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84" y="0"/>
            <a:ext cx="12195984" cy="3376614"/>
          </a:xfrm>
          <a:prstGeom prst="rect">
            <a:avLst/>
          </a:prstGeom>
        </p:spPr>
      </p:pic>
      <p:sp>
        <p:nvSpPr>
          <p:cNvPr id="3" name="Picture Placeholder 2"/>
          <p:cNvSpPr>
            <a:spLocks noGrp="1"/>
          </p:cNvSpPr>
          <p:nvPr>
            <p:ph type="pic" sz="quarter" idx="34"/>
          </p:nvPr>
        </p:nvSpPr>
        <p:spPr>
          <a:xfrm>
            <a:off x="0" y="0"/>
            <a:ext cx="12192000" cy="3376613"/>
          </a:xfrm>
        </p:spPr>
        <p:txBody>
          <a:bodyPr/>
          <a:lstStyle/>
          <a:p>
            <a:r>
              <a:rPr lang="en-US" dirty="0"/>
              <a:t>Drag picture to placeholder or click icon to add</a:t>
            </a:r>
          </a:p>
        </p:txBody>
      </p:sp>
      <p:sp>
        <p:nvSpPr>
          <p:cNvPr id="19" name="Text Placeholder 7"/>
          <p:cNvSpPr>
            <a:spLocks noGrp="1"/>
          </p:cNvSpPr>
          <p:nvPr>
            <p:ph type="body" sz="quarter" idx="10" hasCustomPrompt="1"/>
          </p:nvPr>
        </p:nvSpPr>
        <p:spPr>
          <a:xfrm>
            <a:off x="418792" y="3682344"/>
            <a:ext cx="11358322" cy="685318"/>
          </a:xfrm>
          <a:prstGeom prst="rect">
            <a:avLst/>
          </a:prstGeom>
        </p:spPr>
        <p:txBody>
          <a:bodyPr>
            <a:noAutofit/>
          </a:bodyPr>
          <a:lstStyle>
            <a:lvl1pPr marL="0" indent="0" algn="l">
              <a:buFont typeface="Arial" panose="020B0604020202020204" pitchFamily="34" charset="0"/>
              <a:buNone/>
              <a:defRPr sz="3600" b="1" baseline="0">
                <a:solidFill>
                  <a:schemeClr val="tx1"/>
                </a:solidFill>
                <a:latin typeface="Arial" panose="020B0604020202020204" pitchFamily="34" charset="0"/>
                <a:cs typeface="Arial" panose="020B0604020202020204" pitchFamily="34" charset="0"/>
              </a:defRPr>
            </a:lvl1pPr>
            <a:lvl2pPr>
              <a:defRPr sz="4000">
                <a:latin typeface="+mj-lt"/>
              </a:defRPr>
            </a:lvl2pPr>
            <a:lvl3pPr>
              <a:defRPr sz="4000">
                <a:latin typeface="+mj-lt"/>
              </a:defRPr>
            </a:lvl3pPr>
            <a:lvl4pPr>
              <a:defRPr sz="4000">
                <a:latin typeface="+mj-lt"/>
              </a:defRPr>
            </a:lvl4pPr>
            <a:lvl5pPr>
              <a:defRPr sz="4000">
                <a:latin typeface="+mj-lt"/>
              </a:defRPr>
            </a:lvl5pPr>
          </a:lstStyle>
          <a:p>
            <a:pPr lvl="0"/>
            <a:r>
              <a:rPr lang="en-US" dirty="0"/>
              <a:t>Half Page With Header Slide Example</a:t>
            </a:r>
          </a:p>
        </p:txBody>
      </p:sp>
      <p:sp>
        <p:nvSpPr>
          <p:cNvPr id="17" name="Rectangle 16"/>
          <p:cNvSpPr/>
          <p:nvPr userDrawn="1"/>
        </p:nvSpPr>
        <p:spPr>
          <a:xfrm>
            <a:off x="-3984" y="3626361"/>
            <a:ext cx="191915" cy="621865"/>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Content Placeholder 7"/>
          <p:cNvSpPr>
            <a:spLocks noGrp="1"/>
          </p:cNvSpPr>
          <p:nvPr>
            <p:ph sz="quarter" idx="36"/>
          </p:nvPr>
        </p:nvSpPr>
        <p:spPr>
          <a:xfrm>
            <a:off x="418792" y="4341114"/>
            <a:ext cx="11358322" cy="1740513"/>
          </a:xfrm>
        </p:spPr>
        <p:txBody>
          <a:bodyPr>
            <a:noAutofit/>
          </a:bodyPr>
          <a:lstStyle>
            <a:lvl1pPr marL="228600" indent="-228600">
              <a:lnSpc>
                <a:spcPct val="100000"/>
              </a:lnSpc>
              <a:buFont typeface="Arial" panose="020B0604020202020204" pitchFamily="34" charset="0"/>
              <a:buChar char="˃"/>
              <a:defRPr sz="2400">
                <a:solidFill>
                  <a:schemeClr val="accent1"/>
                </a:solidFill>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sz="1600">
                <a:solidFill>
                  <a:schemeClr val="accent1"/>
                </a:solidFill>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sz="1600">
                <a:solidFill>
                  <a:schemeClr val="accent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304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no ft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622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xmlns="" id="{2DBD21EB-FC5E-CF4D-B504-F324BF91E3DA}"/>
              </a:ext>
            </a:extLst>
          </p:cNvPr>
          <p:cNvSpPr/>
          <p:nvPr userDrawn="1"/>
        </p:nvSpPr>
        <p:spPr>
          <a:xfrm>
            <a:off x="0" y="6268472"/>
            <a:ext cx="12192000" cy="594359"/>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6405477"/>
      </p:ext>
    </p:extLst>
  </p:cSld>
  <p:clrMap bg1="lt1" tx1="dk1" bg2="lt2" tx2="dk2" accent1="accent1" accent2="accent2" accent3="accent3" accent4="accent4" accent5="accent5" accent6="accent6" hlink="hlink" folHlink="folHlink"/>
  <p:sldLayoutIdLst>
    <p:sldLayoutId id="2147483678" r:id="rId1"/>
    <p:sldLayoutId id="2147483665" r:id="rId2"/>
    <p:sldLayoutId id="214748368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cxnSp>
        <p:nvCxnSpPr>
          <p:cNvPr id="14" name="Straight Connector 13"/>
          <p:cNvCxnSpPr/>
          <p:nvPr/>
        </p:nvCxnSpPr>
        <p:spPr>
          <a:xfrm>
            <a:off x="923468" y="2349116"/>
            <a:ext cx="122393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57002" y="3301062"/>
            <a:ext cx="5056118" cy="646331"/>
          </a:xfrm>
          <a:prstGeom prst="rect">
            <a:avLst/>
          </a:prstGeom>
          <a:noFill/>
        </p:spPr>
        <p:txBody>
          <a:bodyPr wrap="square" rtlCol="0">
            <a:spAutoFit/>
          </a:bodyPr>
          <a:lstStyle/>
          <a:p>
            <a:r>
              <a:rPr lang="en-US" sz="3600" dirty="0">
                <a:solidFill>
                  <a:schemeClr val="bg1"/>
                </a:solidFill>
                <a:ea typeface="Theinhardt Thin" charset="0"/>
                <a:cs typeface="Theinhardt Thin" charset="0"/>
              </a:rPr>
              <a:t>Palo Alto Networks</a:t>
            </a:r>
          </a:p>
        </p:txBody>
      </p:sp>
      <p:sp>
        <p:nvSpPr>
          <p:cNvPr id="7" name="TextBox 6"/>
          <p:cNvSpPr txBox="1"/>
          <p:nvPr/>
        </p:nvSpPr>
        <p:spPr>
          <a:xfrm>
            <a:off x="857002" y="3892327"/>
            <a:ext cx="4934198" cy="461665"/>
          </a:xfrm>
          <a:prstGeom prst="rect">
            <a:avLst/>
          </a:prstGeom>
          <a:noFill/>
        </p:spPr>
        <p:txBody>
          <a:bodyPr wrap="square" rtlCol="0">
            <a:spAutoFit/>
          </a:bodyPr>
          <a:lstStyle/>
          <a:p>
            <a:r>
              <a:rPr lang="en-US" sz="2400" dirty="0">
                <a:solidFill>
                  <a:schemeClr val="bg1"/>
                </a:solidFill>
                <a:ea typeface="Theinhardt Thin" charset="0"/>
                <a:cs typeface="Theinhardt Thin" charset="0"/>
              </a:rPr>
              <a:t>Platform Update</a:t>
            </a:r>
          </a:p>
        </p:txBody>
      </p:sp>
      <p:pic>
        <p:nvPicPr>
          <p:cNvPr id="6" name="Picture 5">
            <a:extLst>
              <a:ext uri="{FF2B5EF4-FFF2-40B4-BE49-F238E27FC236}">
                <a16:creationId xmlns:a16="http://schemas.microsoft.com/office/drawing/2014/main" xmlns="" id="{C142220B-BF7E-4C60-B887-7213E5F4C3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6771" y="1753850"/>
            <a:ext cx="2363638" cy="432373"/>
          </a:xfrm>
          <a:prstGeom prst="rect">
            <a:avLst/>
          </a:prstGeom>
        </p:spPr>
      </p:pic>
    </p:spTree>
    <p:extLst>
      <p:ext uri="{BB962C8B-B14F-4D97-AF65-F5344CB8AC3E}">
        <p14:creationId xmlns:p14="http://schemas.microsoft.com/office/powerpoint/2010/main" val="289722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7D2A00B-BA50-4AD5-A3EF-F8C5573F2B5E}"/>
              </a:ext>
            </a:extLst>
          </p:cNvPr>
          <p:cNvSpPr>
            <a:spLocks noGrp="1"/>
          </p:cNvSpPr>
          <p:nvPr>
            <p:ph type="body" sz="quarter" idx="10"/>
          </p:nvPr>
        </p:nvSpPr>
        <p:spPr/>
        <p:txBody>
          <a:bodyPr/>
          <a:lstStyle/>
          <a:p>
            <a:r>
              <a:rPr lang="en-US" dirty="0"/>
              <a:t>Ultimate Test Drive (UTD)</a:t>
            </a:r>
          </a:p>
        </p:txBody>
      </p:sp>
      <p:sp>
        <p:nvSpPr>
          <p:cNvPr id="3" name="Text Placeholder 2">
            <a:extLst>
              <a:ext uri="{FF2B5EF4-FFF2-40B4-BE49-F238E27FC236}">
                <a16:creationId xmlns:a16="http://schemas.microsoft.com/office/drawing/2014/main" xmlns="" id="{DB08EA9D-AA87-4888-8B86-FDEE7244C65B}"/>
              </a:ext>
            </a:extLst>
          </p:cNvPr>
          <p:cNvSpPr>
            <a:spLocks noGrp="1"/>
          </p:cNvSpPr>
          <p:nvPr>
            <p:ph type="body" sz="quarter" idx="34"/>
          </p:nvPr>
        </p:nvSpPr>
        <p:spPr/>
        <p:txBody>
          <a:bodyPr/>
          <a:lstStyle/>
          <a:p>
            <a:pPr marL="0" indent="0">
              <a:buNone/>
            </a:pPr>
            <a:r>
              <a:rPr lang="en-US" dirty="0"/>
              <a:t>The Ultimate Test Drive is a half-day workshop developed to move prospects to an eval/SLR by providing them with hands-on experience to help them overcome fear of switching from a competitive firewall.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VM-Series on AWS</a:t>
            </a:r>
          </a:p>
          <a:p>
            <a:r>
              <a:rPr lang="en-US" dirty="0"/>
              <a:t>VM-Series on Microsoft Azure</a:t>
            </a:r>
          </a:p>
          <a:p>
            <a:r>
              <a:rPr lang="en-US" dirty="0"/>
              <a:t>VM-Series on GCP</a:t>
            </a:r>
          </a:p>
          <a:p>
            <a:r>
              <a:rPr lang="en-US" dirty="0"/>
              <a:t>Network Security Management</a:t>
            </a:r>
          </a:p>
          <a:p>
            <a:r>
              <a:rPr lang="en-US" dirty="0"/>
              <a:t>Next-Generation Firewall</a:t>
            </a:r>
          </a:p>
          <a:p>
            <a:r>
              <a:rPr lang="en-US" dirty="0"/>
              <a:t>Security Operating Platform</a:t>
            </a:r>
          </a:p>
          <a:p>
            <a:r>
              <a:rPr lang="en-US" dirty="0"/>
              <a:t>Threat Prevention</a:t>
            </a:r>
          </a:p>
          <a:p>
            <a:r>
              <a:rPr lang="en-US" dirty="0"/>
              <a:t>Virtualized Data Center</a:t>
            </a:r>
          </a:p>
          <a:p>
            <a:r>
              <a:rPr lang="en-US" dirty="0"/>
              <a:t>SASE (Coming Soon!)</a:t>
            </a:r>
          </a:p>
        </p:txBody>
      </p:sp>
      <p:pic>
        <p:nvPicPr>
          <p:cNvPr id="4" name="Picture 3">
            <a:extLst>
              <a:ext uri="{FF2B5EF4-FFF2-40B4-BE49-F238E27FC236}">
                <a16:creationId xmlns:a16="http://schemas.microsoft.com/office/drawing/2014/main" xmlns="" id="{D822E396-BCC8-46CA-9610-43BEDB93B2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819" y="6473318"/>
            <a:ext cx="1242204" cy="227188"/>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xmlns="" id="{5D62BC6B-F942-4F98-81AB-19F8165189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4409" y="6473318"/>
            <a:ext cx="1242204" cy="245992"/>
          </a:xfrm>
          <a:prstGeom prst="rect">
            <a:avLst/>
          </a:prstGeom>
        </p:spPr>
      </p:pic>
      <p:pic>
        <p:nvPicPr>
          <p:cNvPr id="6" name="Picture 5">
            <a:extLst>
              <a:ext uri="{FF2B5EF4-FFF2-40B4-BE49-F238E27FC236}">
                <a16:creationId xmlns:a16="http://schemas.microsoft.com/office/drawing/2014/main" xmlns="" id="{483676A6-DF87-40A8-9489-149D560F91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6999" y="6475577"/>
            <a:ext cx="1242204" cy="251972"/>
          </a:xfrm>
          <a:prstGeom prst="rect">
            <a:avLst/>
          </a:prstGeom>
        </p:spPr>
      </p:pic>
      <p:pic>
        <p:nvPicPr>
          <p:cNvPr id="7" name="Picture 6">
            <a:extLst>
              <a:ext uri="{FF2B5EF4-FFF2-40B4-BE49-F238E27FC236}">
                <a16:creationId xmlns:a16="http://schemas.microsoft.com/office/drawing/2014/main" xmlns="" id="{118D6CBB-9B13-4D61-B686-DB429015E0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9589" y="6473318"/>
            <a:ext cx="1311211" cy="246684"/>
          </a:xfrm>
          <a:prstGeom prst="rect">
            <a:avLst/>
          </a:prstGeom>
        </p:spPr>
      </p:pic>
      <p:pic>
        <p:nvPicPr>
          <p:cNvPr id="8" name="Picture 7">
            <a:extLst>
              <a:ext uri="{FF2B5EF4-FFF2-40B4-BE49-F238E27FC236}">
                <a16:creationId xmlns:a16="http://schemas.microsoft.com/office/drawing/2014/main" xmlns="" id="{D1355A18-E0F8-4957-99BD-3AB8A9DFAA20}"/>
              </a:ext>
            </a:extLst>
          </p:cNvPr>
          <p:cNvPicPr>
            <a:picLocks noChangeAspect="1"/>
          </p:cNvPicPr>
          <p:nvPr/>
        </p:nvPicPr>
        <p:blipFill>
          <a:blip r:embed="rId6"/>
          <a:stretch>
            <a:fillRect/>
          </a:stretch>
        </p:blipFill>
        <p:spPr>
          <a:xfrm>
            <a:off x="8029143" y="4417"/>
            <a:ext cx="4020111" cy="1467055"/>
          </a:xfrm>
          <a:prstGeom prst="rect">
            <a:avLst/>
          </a:prstGeom>
        </p:spPr>
      </p:pic>
    </p:spTree>
    <p:extLst>
      <p:ext uri="{BB962C8B-B14F-4D97-AF65-F5344CB8AC3E}">
        <p14:creationId xmlns:p14="http://schemas.microsoft.com/office/powerpoint/2010/main" val="48897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7D2A00B-BA50-4AD5-A3EF-F8C5573F2B5E}"/>
              </a:ext>
            </a:extLst>
          </p:cNvPr>
          <p:cNvSpPr>
            <a:spLocks noGrp="1"/>
          </p:cNvSpPr>
          <p:nvPr>
            <p:ph type="body" sz="quarter" idx="10"/>
          </p:nvPr>
        </p:nvSpPr>
        <p:spPr/>
        <p:txBody>
          <a:bodyPr/>
          <a:lstStyle/>
          <a:p>
            <a:r>
              <a:rPr lang="en-US" dirty="0"/>
              <a:t>Security Lifecycle Review (SLR)</a:t>
            </a:r>
          </a:p>
        </p:txBody>
      </p:sp>
      <p:sp>
        <p:nvSpPr>
          <p:cNvPr id="3" name="Text Placeholder 2">
            <a:extLst>
              <a:ext uri="{FF2B5EF4-FFF2-40B4-BE49-F238E27FC236}">
                <a16:creationId xmlns:a16="http://schemas.microsoft.com/office/drawing/2014/main" xmlns="" id="{DB08EA9D-AA87-4888-8B86-FDEE7244C65B}"/>
              </a:ext>
            </a:extLst>
          </p:cNvPr>
          <p:cNvSpPr>
            <a:spLocks noGrp="1"/>
          </p:cNvSpPr>
          <p:nvPr>
            <p:ph type="body" sz="quarter" idx="34"/>
          </p:nvPr>
        </p:nvSpPr>
        <p:spPr/>
        <p:txBody>
          <a:bodyPr/>
          <a:lstStyle/>
          <a:p>
            <a:pPr marL="0" indent="0">
              <a:buNone/>
            </a:pPr>
            <a:r>
              <a:rPr lang="en-US" dirty="0"/>
              <a:t>A Security Lifecycle Review (SLR) is an essential tool in helping your customers to understand their current cybersecurity posture. An SLR will clearly show where your customers have potential risks on their network that could affect the security of their business.</a:t>
            </a:r>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Enterprise SLR</a:t>
            </a:r>
          </a:p>
          <a:p>
            <a:r>
              <a:rPr lang="en-US" dirty="0"/>
              <a:t>Executive SLR</a:t>
            </a:r>
          </a:p>
          <a:p>
            <a:r>
              <a:rPr lang="en-US" dirty="0"/>
              <a:t>Service Provider SLR</a:t>
            </a:r>
          </a:p>
          <a:p>
            <a:r>
              <a:rPr lang="en-US" dirty="0"/>
              <a:t>Cortex SLR</a:t>
            </a:r>
          </a:p>
        </p:txBody>
      </p:sp>
      <p:pic>
        <p:nvPicPr>
          <p:cNvPr id="4" name="Picture 3">
            <a:extLst>
              <a:ext uri="{FF2B5EF4-FFF2-40B4-BE49-F238E27FC236}">
                <a16:creationId xmlns:a16="http://schemas.microsoft.com/office/drawing/2014/main" xmlns="" id="{D822E396-BCC8-46CA-9610-43BEDB93B2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819" y="6473318"/>
            <a:ext cx="1242204" cy="227188"/>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xmlns="" id="{5D62BC6B-F942-4F98-81AB-19F8165189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4409" y="6473318"/>
            <a:ext cx="1242204" cy="245992"/>
          </a:xfrm>
          <a:prstGeom prst="rect">
            <a:avLst/>
          </a:prstGeom>
        </p:spPr>
      </p:pic>
      <p:pic>
        <p:nvPicPr>
          <p:cNvPr id="6" name="Picture 5">
            <a:extLst>
              <a:ext uri="{FF2B5EF4-FFF2-40B4-BE49-F238E27FC236}">
                <a16:creationId xmlns:a16="http://schemas.microsoft.com/office/drawing/2014/main" xmlns="" id="{483676A6-DF87-40A8-9489-149D560F91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6999" y="6475577"/>
            <a:ext cx="1242204" cy="251972"/>
          </a:xfrm>
          <a:prstGeom prst="rect">
            <a:avLst/>
          </a:prstGeom>
        </p:spPr>
      </p:pic>
      <p:pic>
        <p:nvPicPr>
          <p:cNvPr id="7" name="Picture 6">
            <a:extLst>
              <a:ext uri="{FF2B5EF4-FFF2-40B4-BE49-F238E27FC236}">
                <a16:creationId xmlns:a16="http://schemas.microsoft.com/office/drawing/2014/main" xmlns="" id="{118D6CBB-9B13-4D61-B686-DB429015E0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9589" y="6473318"/>
            <a:ext cx="1311211" cy="246684"/>
          </a:xfrm>
          <a:prstGeom prst="rect">
            <a:avLst/>
          </a:prstGeom>
        </p:spPr>
      </p:pic>
    </p:spTree>
    <p:extLst>
      <p:ext uri="{BB962C8B-B14F-4D97-AF65-F5344CB8AC3E}">
        <p14:creationId xmlns:p14="http://schemas.microsoft.com/office/powerpoint/2010/main" val="950867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7D2A00B-BA50-4AD5-A3EF-F8C5573F2B5E}"/>
              </a:ext>
            </a:extLst>
          </p:cNvPr>
          <p:cNvSpPr>
            <a:spLocks noGrp="1"/>
          </p:cNvSpPr>
          <p:nvPr>
            <p:ph type="body" sz="quarter" idx="10"/>
          </p:nvPr>
        </p:nvSpPr>
        <p:spPr/>
        <p:txBody>
          <a:bodyPr/>
          <a:lstStyle/>
          <a:p>
            <a:r>
              <a:rPr lang="en-US" dirty="0"/>
              <a:t>Best Practices Assessment (BPA)</a:t>
            </a:r>
          </a:p>
        </p:txBody>
      </p:sp>
      <p:sp>
        <p:nvSpPr>
          <p:cNvPr id="3" name="Text Placeholder 2">
            <a:extLst>
              <a:ext uri="{FF2B5EF4-FFF2-40B4-BE49-F238E27FC236}">
                <a16:creationId xmlns:a16="http://schemas.microsoft.com/office/drawing/2014/main" xmlns="" id="{DB08EA9D-AA87-4888-8B86-FDEE7244C65B}"/>
              </a:ext>
            </a:extLst>
          </p:cNvPr>
          <p:cNvSpPr>
            <a:spLocks noGrp="1"/>
          </p:cNvSpPr>
          <p:nvPr>
            <p:ph type="body" sz="quarter" idx="34"/>
          </p:nvPr>
        </p:nvSpPr>
        <p:spPr/>
        <p:txBody>
          <a:bodyPr/>
          <a:lstStyle/>
          <a:p>
            <a:pPr marL="0" indent="0">
              <a:buNone/>
            </a:pPr>
            <a:r>
              <a:rPr lang="en-US" dirty="0"/>
              <a:t>The Best Practice Assessment (BPA) for Next-generation Firewall and Panorama evaluates a customer’s platform configurations by measuring their adoption of capabilities, validating whether or not their policies adhere to best practice and by provides recommendations and instructions for how to remediate failed best practice checks.</a:t>
            </a:r>
          </a:p>
          <a:p>
            <a:pPr marL="0" indent="0">
              <a:buNone/>
            </a:pPr>
            <a:endParaRPr lang="en-US" dirty="0"/>
          </a:p>
          <a:p>
            <a:pPr marL="0" indent="0">
              <a:buNone/>
            </a:pPr>
            <a:endParaRPr lang="en-US" dirty="0"/>
          </a:p>
          <a:p>
            <a:r>
              <a:rPr lang="en-US" dirty="0"/>
              <a:t>Upsell opportunity</a:t>
            </a:r>
          </a:p>
          <a:p>
            <a:r>
              <a:rPr lang="en-US" dirty="0"/>
              <a:t>Long-term service engagements</a:t>
            </a:r>
          </a:p>
          <a:p>
            <a:r>
              <a:rPr lang="en-US" dirty="0"/>
              <a:t>Resident engineers</a:t>
            </a:r>
          </a:p>
          <a:p>
            <a:r>
              <a:rPr lang="en-US" dirty="0"/>
              <a:t>Ensure configuration confidence</a:t>
            </a:r>
          </a:p>
          <a:p>
            <a:r>
              <a:rPr lang="en-US" dirty="0"/>
              <a:t>Measure success of Palo Alto Networks</a:t>
            </a:r>
          </a:p>
          <a:p>
            <a:r>
              <a:rPr lang="en-US" dirty="0"/>
              <a:t>Build trust</a:t>
            </a:r>
          </a:p>
          <a:p>
            <a:r>
              <a:rPr lang="en-US" dirty="0"/>
              <a:t>Strengthen relationships with customers</a:t>
            </a:r>
          </a:p>
        </p:txBody>
      </p:sp>
      <p:pic>
        <p:nvPicPr>
          <p:cNvPr id="4" name="Picture 3">
            <a:extLst>
              <a:ext uri="{FF2B5EF4-FFF2-40B4-BE49-F238E27FC236}">
                <a16:creationId xmlns:a16="http://schemas.microsoft.com/office/drawing/2014/main" xmlns="" id="{D822E396-BCC8-46CA-9610-43BEDB93B2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819" y="6473318"/>
            <a:ext cx="1242204" cy="227188"/>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xmlns="" id="{5D62BC6B-F942-4F98-81AB-19F8165189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4409" y="6473318"/>
            <a:ext cx="1242204" cy="245992"/>
          </a:xfrm>
          <a:prstGeom prst="rect">
            <a:avLst/>
          </a:prstGeom>
        </p:spPr>
      </p:pic>
      <p:pic>
        <p:nvPicPr>
          <p:cNvPr id="6" name="Picture 5">
            <a:extLst>
              <a:ext uri="{FF2B5EF4-FFF2-40B4-BE49-F238E27FC236}">
                <a16:creationId xmlns:a16="http://schemas.microsoft.com/office/drawing/2014/main" xmlns="" id="{483676A6-DF87-40A8-9489-149D560F91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6999" y="6475577"/>
            <a:ext cx="1242204" cy="251972"/>
          </a:xfrm>
          <a:prstGeom prst="rect">
            <a:avLst/>
          </a:prstGeom>
        </p:spPr>
      </p:pic>
      <p:pic>
        <p:nvPicPr>
          <p:cNvPr id="7" name="Picture 6">
            <a:extLst>
              <a:ext uri="{FF2B5EF4-FFF2-40B4-BE49-F238E27FC236}">
                <a16:creationId xmlns:a16="http://schemas.microsoft.com/office/drawing/2014/main" xmlns="" id="{118D6CBB-9B13-4D61-B686-DB429015E0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9589" y="6473318"/>
            <a:ext cx="1311211" cy="246684"/>
          </a:xfrm>
          <a:prstGeom prst="rect">
            <a:avLst/>
          </a:prstGeom>
        </p:spPr>
      </p:pic>
    </p:spTree>
    <p:extLst>
      <p:ext uri="{BB962C8B-B14F-4D97-AF65-F5344CB8AC3E}">
        <p14:creationId xmlns:p14="http://schemas.microsoft.com/office/powerpoint/2010/main" val="241086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6F24E470-148C-48D2-B2B1-2C3D287D6A59}"/>
              </a:ext>
            </a:extLst>
          </p:cNvPr>
          <p:cNvSpPr>
            <a:spLocks noGrp="1"/>
          </p:cNvSpPr>
          <p:nvPr>
            <p:ph type="pic" sz="quarter" idx="34"/>
          </p:nvPr>
        </p:nvSpPr>
        <p:spPr/>
      </p:sp>
      <p:sp>
        <p:nvSpPr>
          <p:cNvPr id="3" name="Text Placeholder 2">
            <a:extLst>
              <a:ext uri="{FF2B5EF4-FFF2-40B4-BE49-F238E27FC236}">
                <a16:creationId xmlns:a16="http://schemas.microsoft.com/office/drawing/2014/main" xmlns="" id="{14E2A66F-583E-4AA7-9A3F-168CCC8CB0F1}"/>
              </a:ext>
            </a:extLst>
          </p:cNvPr>
          <p:cNvSpPr>
            <a:spLocks noGrp="1"/>
          </p:cNvSpPr>
          <p:nvPr>
            <p:ph type="body" sz="quarter" idx="10"/>
          </p:nvPr>
        </p:nvSpPr>
        <p:spPr/>
        <p:txBody>
          <a:bodyPr/>
          <a:lstStyle/>
          <a:p>
            <a:r>
              <a:rPr lang="en-US" dirty="0"/>
              <a:t>ON2IT</a:t>
            </a:r>
          </a:p>
        </p:txBody>
      </p:sp>
      <p:sp>
        <p:nvSpPr>
          <p:cNvPr id="4" name="Content Placeholder 3">
            <a:extLst>
              <a:ext uri="{FF2B5EF4-FFF2-40B4-BE49-F238E27FC236}">
                <a16:creationId xmlns:a16="http://schemas.microsoft.com/office/drawing/2014/main" xmlns="" id="{13DF7C8D-929F-481E-956A-0D330372845C}"/>
              </a:ext>
            </a:extLst>
          </p:cNvPr>
          <p:cNvSpPr>
            <a:spLocks noGrp="1"/>
          </p:cNvSpPr>
          <p:nvPr>
            <p:ph sz="quarter" idx="36"/>
          </p:nvPr>
        </p:nvSpPr>
        <p:spPr/>
        <p:txBody>
          <a:bodyPr/>
          <a:lstStyle/>
          <a:p>
            <a:pPr>
              <a:buFont typeface="Wingdings" panose="05000000000000000000" pitchFamily="2" charset="2"/>
              <a:buChar char="§"/>
            </a:pPr>
            <a:r>
              <a:rPr lang="en-US" dirty="0"/>
              <a:t>SOC-a-a-S</a:t>
            </a:r>
          </a:p>
          <a:p>
            <a:pPr>
              <a:buFont typeface="Wingdings" panose="05000000000000000000" pitchFamily="2" charset="2"/>
              <a:buChar char="§"/>
            </a:pPr>
            <a:r>
              <a:rPr lang="en-US" dirty="0"/>
              <a:t>MDR</a:t>
            </a:r>
          </a:p>
        </p:txBody>
      </p:sp>
      <p:pic>
        <p:nvPicPr>
          <p:cNvPr id="5" name="Picture 4">
            <a:extLst>
              <a:ext uri="{FF2B5EF4-FFF2-40B4-BE49-F238E27FC236}">
                <a16:creationId xmlns:a16="http://schemas.microsoft.com/office/drawing/2014/main" xmlns="" id="{8348F60A-CCF3-4AAF-9EFC-F8EC68CD88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819" y="6473318"/>
            <a:ext cx="1242204" cy="227188"/>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xmlns="" id="{47BDDEE9-B4FE-49DE-B892-B0EFE319F4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4409" y="6473318"/>
            <a:ext cx="1242204" cy="245992"/>
          </a:xfrm>
          <a:prstGeom prst="rect">
            <a:avLst/>
          </a:prstGeom>
        </p:spPr>
      </p:pic>
      <p:pic>
        <p:nvPicPr>
          <p:cNvPr id="7" name="Picture 6">
            <a:extLst>
              <a:ext uri="{FF2B5EF4-FFF2-40B4-BE49-F238E27FC236}">
                <a16:creationId xmlns:a16="http://schemas.microsoft.com/office/drawing/2014/main" xmlns="" id="{09B8F3D1-A541-4AA5-B7DF-5BD179E4E8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6999" y="6475577"/>
            <a:ext cx="1242204" cy="251972"/>
          </a:xfrm>
          <a:prstGeom prst="rect">
            <a:avLst/>
          </a:prstGeom>
        </p:spPr>
      </p:pic>
      <p:pic>
        <p:nvPicPr>
          <p:cNvPr id="8" name="Picture 7">
            <a:extLst>
              <a:ext uri="{FF2B5EF4-FFF2-40B4-BE49-F238E27FC236}">
                <a16:creationId xmlns:a16="http://schemas.microsoft.com/office/drawing/2014/main" xmlns="" id="{1D81F466-311C-4021-98E6-C695FA0408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9589" y="6473318"/>
            <a:ext cx="1311211" cy="246684"/>
          </a:xfrm>
          <a:prstGeom prst="rect">
            <a:avLst/>
          </a:prstGeom>
        </p:spPr>
      </p:pic>
      <p:pic>
        <p:nvPicPr>
          <p:cNvPr id="10" name="Afbeelding 2">
            <a:extLst>
              <a:ext uri="{FF2B5EF4-FFF2-40B4-BE49-F238E27FC236}">
                <a16:creationId xmlns:a16="http://schemas.microsoft.com/office/drawing/2014/main" xmlns="" id="{08A88E9A-05AE-49EE-978A-105E7B98AB1E}"/>
              </a:ext>
            </a:extLst>
          </p:cNvPr>
          <p:cNvPicPr>
            <a:picLocks noChangeAspect="1"/>
          </p:cNvPicPr>
          <p:nvPr/>
        </p:nvPicPr>
        <p:blipFill>
          <a:blip r:embed="rId6"/>
          <a:stretch>
            <a:fillRect/>
          </a:stretch>
        </p:blipFill>
        <p:spPr>
          <a:xfrm>
            <a:off x="7080776" y="4074313"/>
            <a:ext cx="2456629" cy="1348292"/>
          </a:xfrm>
          <a:prstGeom prst="rect">
            <a:avLst/>
          </a:prstGeom>
        </p:spPr>
      </p:pic>
    </p:spTree>
    <p:extLst>
      <p:ext uri="{BB962C8B-B14F-4D97-AF65-F5344CB8AC3E}">
        <p14:creationId xmlns:p14="http://schemas.microsoft.com/office/powerpoint/2010/main" val="4214294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822E396-BCC8-46CA-9610-43BEDB93B2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819" y="6473318"/>
            <a:ext cx="1242204" cy="227188"/>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xmlns="" id="{5D62BC6B-F942-4F98-81AB-19F8165189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4409" y="6473318"/>
            <a:ext cx="1242204" cy="245992"/>
          </a:xfrm>
          <a:prstGeom prst="rect">
            <a:avLst/>
          </a:prstGeom>
        </p:spPr>
      </p:pic>
      <p:pic>
        <p:nvPicPr>
          <p:cNvPr id="6" name="Picture 5">
            <a:extLst>
              <a:ext uri="{FF2B5EF4-FFF2-40B4-BE49-F238E27FC236}">
                <a16:creationId xmlns:a16="http://schemas.microsoft.com/office/drawing/2014/main" xmlns="" id="{483676A6-DF87-40A8-9489-149D560F91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6999" y="6475577"/>
            <a:ext cx="1242204" cy="251972"/>
          </a:xfrm>
          <a:prstGeom prst="rect">
            <a:avLst/>
          </a:prstGeom>
        </p:spPr>
      </p:pic>
      <p:pic>
        <p:nvPicPr>
          <p:cNvPr id="7" name="Picture 6">
            <a:extLst>
              <a:ext uri="{FF2B5EF4-FFF2-40B4-BE49-F238E27FC236}">
                <a16:creationId xmlns:a16="http://schemas.microsoft.com/office/drawing/2014/main" xmlns="" id="{118D6CBB-9B13-4D61-B686-DB429015E0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9589" y="6473318"/>
            <a:ext cx="1311211" cy="246684"/>
          </a:xfrm>
          <a:prstGeom prst="rect">
            <a:avLst/>
          </a:prstGeom>
        </p:spPr>
      </p:pic>
      <p:pic>
        <p:nvPicPr>
          <p:cNvPr id="12" name="Picture 2" descr="turned on flat screen monitor">
            <a:extLst>
              <a:ext uri="{FF2B5EF4-FFF2-40B4-BE49-F238E27FC236}">
                <a16:creationId xmlns:a16="http://schemas.microsoft.com/office/drawing/2014/main" xmlns="" id="{F44B5CB0-3DC8-4508-A630-3CD74384EC0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a:xfrm>
            <a:off x="6106750" y="1434"/>
            <a:ext cx="6085250" cy="6271775"/>
          </a:xfrm>
          <a:prstGeom prst="rect">
            <a:avLst/>
          </a:prstGeom>
        </p:spPr>
      </p:pic>
      <p:sp>
        <p:nvSpPr>
          <p:cNvPr id="13" name="Titel 14">
            <a:extLst>
              <a:ext uri="{FF2B5EF4-FFF2-40B4-BE49-F238E27FC236}">
                <a16:creationId xmlns:a16="http://schemas.microsoft.com/office/drawing/2014/main" xmlns="" id="{7CEF0665-6068-4E26-A236-A7552A52D9DE}"/>
              </a:ext>
            </a:extLst>
          </p:cNvPr>
          <p:cNvSpPr txBox="1">
            <a:spLocks/>
          </p:cNvSpPr>
          <p:nvPr/>
        </p:nvSpPr>
        <p:spPr>
          <a:xfrm>
            <a:off x="698500" y="443009"/>
            <a:ext cx="5028002" cy="7659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t>SOC</a:t>
            </a:r>
            <a:br>
              <a:rPr lang="en-GB" sz="3600" dirty="0"/>
            </a:br>
            <a:r>
              <a:rPr lang="en-GB" sz="1400" dirty="0"/>
              <a:t>Monitoring and Alerting</a:t>
            </a:r>
            <a:endParaRPr lang="en-GB" sz="3600" dirty="0"/>
          </a:p>
        </p:txBody>
      </p:sp>
      <p:sp>
        <p:nvSpPr>
          <p:cNvPr id="14" name="T1">
            <a:extLst>
              <a:ext uri="{FF2B5EF4-FFF2-40B4-BE49-F238E27FC236}">
                <a16:creationId xmlns:a16="http://schemas.microsoft.com/office/drawing/2014/main" xmlns="" id="{37E75BC7-4AF0-4D55-A206-D2F33AD7E451}"/>
              </a:ext>
            </a:extLst>
          </p:cNvPr>
          <p:cNvSpPr/>
          <p:nvPr/>
        </p:nvSpPr>
        <p:spPr>
          <a:xfrm>
            <a:off x="1305561" y="1532293"/>
            <a:ext cx="4611908" cy="417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2" defTabSz="719138">
              <a:lnSpc>
                <a:spcPct val="90000"/>
              </a:lnSpc>
              <a:spcAft>
                <a:spcPts val="1200"/>
              </a:spcAft>
              <a:buClr>
                <a:srgbClr val="0070C0"/>
              </a:buClr>
              <a:buSzPct val="85000"/>
              <a:tabLst>
                <a:tab pos="893763" algn="l"/>
              </a:tabLst>
            </a:pPr>
            <a:r>
              <a:rPr lang="en-GB" sz="1600" dirty="0">
                <a:solidFill>
                  <a:schemeClr val="tx1">
                    <a:lumMod val="75000"/>
                    <a:lumOff val="25000"/>
                  </a:schemeClr>
                </a:solidFill>
              </a:rPr>
              <a:t>ON2IT Security Automation &amp; Orchestration Platform </a:t>
            </a:r>
          </a:p>
        </p:txBody>
      </p:sp>
      <p:sp>
        <p:nvSpPr>
          <p:cNvPr id="15" name="T2">
            <a:extLst>
              <a:ext uri="{FF2B5EF4-FFF2-40B4-BE49-F238E27FC236}">
                <a16:creationId xmlns:a16="http://schemas.microsoft.com/office/drawing/2014/main" xmlns="" id="{7FE0EB02-893F-41B2-A128-5D19E5CDF7ED}"/>
              </a:ext>
            </a:extLst>
          </p:cNvPr>
          <p:cNvSpPr/>
          <p:nvPr/>
        </p:nvSpPr>
        <p:spPr>
          <a:xfrm>
            <a:off x="1305561" y="2130394"/>
            <a:ext cx="4611908" cy="417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2" defTabSz="719138">
              <a:lnSpc>
                <a:spcPct val="90000"/>
              </a:lnSpc>
              <a:spcAft>
                <a:spcPts val="1200"/>
              </a:spcAft>
              <a:buClr>
                <a:srgbClr val="0070C0"/>
              </a:buClr>
              <a:buSzPct val="85000"/>
              <a:tabLst>
                <a:tab pos="893763" algn="l"/>
              </a:tabLst>
            </a:pPr>
            <a:r>
              <a:rPr lang="en-GB" sz="1600" dirty="0">
                <a:solidFill>
                  <a:schemeClr val="tx1">
                    <a:lumMod val="75000"/>
                    <a:lumOff val="25000"/>
                  </a:schemeClr>
                </a:solidFill>
              </a:rPr>
              <a:t>Threat Enrichment, Analysis &amp; Correlation</a:t>
            </a:r>
          </a:p>
        </p:txBody>
      </p:sp>
      <p:sp>
        <p:nvSpPr>
          <p:cNvPr id="16" name="T3">
            <a:extLst>
              <a:ext uri="{FF2B5EF4-FFF2-40B4-BE49-F238E27FC236}">
                <a16:creationId xmlns:a16="http://schemas.microsoft.com/office/drawing/2014/main" xmlns="" id="{6EC2FBC1-D47E-41F2-BBDB-72C448C88B1D}"/>
              </a:ext>
            </a:extLst>
          </p:cNvPr>
          <p:cNvSpPr/>
          <p:nvPr/>
        </p:nvSpPr>
        <p:spPr>
          <a:xfrm>
            <a:off x="1305561" y="2728495"/>
            <a:ext cx="4611908" cy="417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2" defTabSz="719138">
              <a:lnSpc>
                <a:spcPct val="90000"/>
              </a:lnSpc>
              <a:spcAft>
                <a:spcPts val="1200"/>
              </a:spcAft>
              <a:buClr>
                <a:srgbClr val="0070C0"/>
              </a:buClr>
              <a:buSzPct val="85000"/>
              <a:tabLst>
                <a:tab pos="893763" algn="l"/>
              </a:tabLst>
            </a:pPr>
            <a:r>
              <a:rPr lang="en-GB" sz="1600" dirty="0">
                <a:solidFill>
                  <a:schemeClr val="tx1">
                    <a:lumMod val="75000"/>
                    <a:lumOff val="25000"/>
                  </a:schemeClr>
                </a:solidFill>
              </a:rPr>
              <a:t>Incident Monitoring, Alerting &amp; RCA</a:t>
            </a:r>
          </a:p>
        </p:txBody>
      </p:sp>
      <p:cxnSp>
        <p:nvCxnSpPr>
          <p:cNvPr id="17" name="L1">
            <a:extLst>
              <a:ext uri="{FF2B5EF4-FFF2-40B4-BE49-F238E27FC236}">
                <a16:creationId xmlns:a16="http://schemas.microsoft.com/office/drawing/2014/main" xmlns="" id="{BCCD851D-721A-40ED-98BB-9F662051C971}"/>
              </a:ext>
            </a:extLst>
          </p:cNvPr>
          <p:cNvCxnSpPr/>
          <p:nvPr/>
        </p:nvCxnSpPr>
        <p:spPr>
          <a:xfrm>
            <a:off x="698500" y="1741289"/>
            <a:ext cx="3591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2">
            <a:extLst>
              <a:ext uri="{FF2B5EF4-FFF2-40B4-BE49-F238E27FC236}">
                <a16:creationId xmlns:a16="http://schemas.microsoft.com/office/drawing/2014/main" xmlns="" id="{48751DEA-326E-4034-BD89-14CE127CAEC9}"/>
              </a:ext>
            </a:extLst>
          </p:cNvPr>
          <p:cNvCxnSpPr/>
          <p:nvPr/>
        </p:nvCxnSpPr>
        <p:spPr>
          <a:xfrm>
            <a:off x="698500" y="1741289"/>
            <a:ext cx="3591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3">
            <a:extLst>
              <a:ext uri="{FF2B5EF4-FFF2-40B4-BE49-F238E27FC236}">
                <a16:creationId xmlns:a16="http://schemas.microsoft.com/office/drawing/2014/main" xmlns="" id="{C459559B-24BE-4538-BA33-7F3626AE8539}"/>
              </a:ext>
            </a:extLst>
          </p:cNvPr>
          <p:cNvCxnSpPr/>
          <p:nvPr/>
        </p:nvCxnSpPr>
        <p:spPr>
          <a:xfrm>
            <a:off x="698500" y="2339390"/>
            <a:ext cx="3591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L4">
            <a:extLst>
              <a:ext uri="{FF2B5EF4-FFF2-40B4-BE49-F238E27FC236}">
                <a16:creationId xmlns:a16="http://schemas.microsoft.com/office/drawing/2014/main" xmlns="" id="{C7C79E18-B1F8-4B91-9158-2F50E4D8D3CC}"/>
              </a:ext>
            </a:extLst>
          </p:cNvPr>
          <p:cNvCxnSpPr/>
          <p:nvPr/>
        </p:nvCxnSpPr>
        <p:spPr>
          <a:xfrm>
            <a:off x="698500" y="2339390"/>
            <a:ext cx="3591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4">
            <a:extLst>
              <a:ext uri="{FF2B5EF4-FFF2-40B4-BE49-F238E27FC236}">
                <a16:creationId xmlns:a16="http://schemas.microsoft.com/office/drawing/2014/main" xmlns="" id="{E9A2F21D-CA72-496F-9D47-9D272665DCEE}"/>
              </a:ext>
            </a:extLst>
          </p:cNvPr>
          <p:cNvCxnSpPr/>
          <p:nvPr/>
        </p:nvCxnSpPr>
        <p:spPr>
          <a:xfrm>
            <a:off x="698500" y="2937491"/>
            <a:ext cx="3591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5">
            <a:extLst>
              <a:ext uri="{FF2B5EF4-FFF2-40B4-BE49-F238E27FC236}">
                <a16:creationId xmlns:a16="http://schemas.microsoft.com/office/drawing/2014/main" xmlns="" id="{815C01E3-B901-4FCB-AEB8-5F43FB9CF2AE}"/>
              </a:ext>
            </a:extLst>
          </p:cNvPr>
          <p:cNvCxnSpPr/>
          <p:nvPr/>
        </p:nvCxnSpPr>
        <p:spPr>
          <a:xfrm>
            <a:off x="698500" y="2937491"/>
            <a:ext cx="3591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L6">
            <a:extLst>
              <a:ext uri="{FF2B5EF4-FFF2-40B4-BE49-F238E27FC236}">
                <a16:creationId xmlns:a16="http://schemas.microsoft.com/office/drawing/2014/main" xmlns="" id="{2DE0A70C-F153-4285-BA52-BAEB76967F51}"/>
              </a:ext>
            </a:extLst>
          </p:cNvPr>
          <p:cNvCxnSpPr/>
          <p:nvPr/>
        </p:nvCxnSpPr>
        <p:spPr>
          <a:xfrm>
            <a:off x="698500" y="3535592"/>
            <a:ext cx="3591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L7">
            <a:extLst>
              <a:ext uri="{FF2B5EF4-FFF2-40B4-BE49-F238E27FC236}">
                <a16:creationId xmlns:a16="http://schemas.microsoft.com/office/drawing/2014/main" xmlns="" id="{802357EA-ADE1-4EA8-815E-FD072224AB63}"/>
              </a:ext>
            </a:extLst>
          </p:cNvPr>
          <p:cNvCxnSpPr/>
          <p:nvPr/>
        </p:nvCxnSpPr>
        <p:spPr>
          <a:xfrm>
            <a:off x="698500" y="3535592"/>
            <a:ext cx="3591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L8">
            <a:extLst>
              <a:ext uri="{FF2B5EF4-FFF2-40B4-BE49-F238E27FC236}">
                <a16:creationId xmlns:a16="http://schemas.microsoft.com/office/drawing/2014/main" xmlns="" id="{6E32F583-3A90-47DA-98ED-1FC4DA1E77F8}"/>
              </a:ext>
            </a:extLst>
          </p:cNvPr>
          <p:cNvCxnSpPr/>
          <p:nvPr/>
        </p:nvCxnSpPr>
        <p:spPr>
          <a:xfrm>
            <a:off x="698500" y="4133693"/>
            <a:ext cx="3591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L9">
            <a:extLst>
              <a:ext uri="{FF2B5EF4-FFF2-40B4-BE49-F238E27FC236}">
                <a16:creationId xmlns:a16="http://schemas.microsoft.com/office/drawing/2014/main" xmlns="" id="{3698DDC5-2A27-4741-B061-16BB20E6188D}"/>
              </a:ext>
            </a:extLst>
          </p:cNvPr>
          <p:cNvCxnSpPr/>
          <p:nvPr/>
        </p:nvCxnSpPr>
        <p:spPr>
          <a:xfrm>
            <a:off x="698500" y="4133693"/>
            <a:ext cx="3591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L12">
            <a:extLst>
              <a:ext uri="{FF2B5EF4-FFF2-40B4-BE49-F238E27FC236}">
                <a16:creationId xmlns:a16="http://schemas.microsoft.com/office/drawing/2014/main" xmlns="" id="{FEFFF9C9-4C72-4FC7-BFF2-3930EF7D2B01}"/>
              </a:ext>
            </a:extLst>
          </p:cNvPr>
          <p:cNvCxnSpPr/>
          <p:nvPr/>
        </p:nvCxnSpPr>
        <p:spPr>
          <a:xfrm>
            <a:off x="698500" y="4731794"/>
            <a:ext cx="3591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L13">
            <a:extLst>
              <a:ext uri="{FF2B5EF4-FFF2-40B4-BE49-F238E27FC236}">
                <a16:creationId xmlns:a16="http://schemas.microsoft.com/office/drawing/2014/main" xmlns="" id="{177F9C9A-ACAD-408A-934A-E97D5A602E28}"/>
              </a:ext>
            </a:extLst>
          </p:cNvPr>
          <p:cNvCxnSpPr/>
          <p:nvPr/>
        </p:nvCxnSpPr>
        <p:spPr>
          <a:xfrm>
            <a:off x="698500" y="4731794"/>
            <a:ext cx="3591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Tekstvak 2">
            <a:extLst>
              <a:ext uri="{FF2B5EF4-FFF2-40B4-BE49-F238E27FC236}">
                <a16:creationId xmlns:a16="http://schemas.microsoft.com/office/drawing/2014/main" xmlns="" id="{3585E34C-D61A-4893-8B0F-D9E511FF68B7}"/>
              </a:ext>
            </a:extLst>
          </p:cNvPr>
          <p:cNvSpPr txBox="1"/>
          <p:nvPr/>
        </p:nvSpPr>
        <p:spPr>
          <a:xfrm>
            <a:off x="1660634" y="3649977"/>
            <a:ext cx="184731" cy="369332"/>
          </a:xfrm>
          <a:prstGeom prst="rect">
            <a:avLst/>
          </a:prstGeom>
          <a:noFill/>
        </p:spPr>
        <p:txBody>
          <a:bodyPr wrap="none" rtlCol="0">
            <a:spAutoFit/>
          </a:bodyPr>
          <a:lstStyle/>
          <a:p>
            <a:endParaRPr lang="nl-NL" dirty="0"/>
          </a:p>
        </p:txBody>
      </p:sp>
      <p:sp>
        <p:nvSpPr>
          <p:cNvPr id="30" name="T4">
            <a:extLst>
              <a:ext uri="{FF2B5EF4-FFF2-40B4-BE49-F238E27FC236}">
                <a16:creationId xmlns:a16="http://schemas.microsoft.com/office/drawing/2014/main" xmlns="" id="{21E08745-BD9B-4F0A-8F18-BF6486F15721}"/>
              </a:ext>
            </a:extLst>
          </p:cNvPr>
          <p:cNvSpPr/>
          <p:nvPr/>
        </p:nvSpPr>
        <p:spPr>
          <a:xfrm>
            <a:off x="1305561" y="3326596"/>
            <a:ext cx="4611908" cy="417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2" defTabSz="719138">
              <a:lnSpc>
                <a:spcPct val="90000"/>
              </a:lnSpc>
              <a:spcAft>
                <a:spcPts val="1200"/>
              </a:spcAft>
              <a:buClr>
                <a:srgbClr val="0070C0"/>
              </a:buClr>
              <a:buSzPct val="85000"/>
              <a:tabLst>
                <a:tab pos="893763" algn="l"/>
              </a:tabLst>
            </a:pPr>
            <a:r>
              <a:rPr lang="en-GB" sz="1600" dirty="0">
                <a:solidFill>
                  <a:schemeClr val="tx1">
                    <a:lumMod val="75000"/>
                    <a:lumOff val="25000"/>
                  </a:schemeClr>
                </a:solidFill>
              </a:rPr>
              <a:t>Remote Breach Support</a:t>
            </a:r>
          </a:p>
        </p:txBody>
      </p:sp>
      <p:sp>
        <p:nvSpPr>
          <p:cNvPr id="31" name="T5">
            <a:extLst>
              <a:ext uri="{FF2B5EF4-FFF2-40B4-BE49-F238E27FC236}">
                <a16:creationId xmlns:a16="http://schemas.microsoft.com/office/drawing/2014/main" xmlns="" id="{A83B1D45-A7CC-4346-9215-57C3A6DE408D}"/>
              </a:ext>
            </a:extLst>
          </p:cNvPr>
          <p:cNvSpPr/>
          <p:nvPr/>
        </p:nvSpPr>
        <p:spPr>
          <a:xfrm>
            <a:off x="1305561" y="3924697"/>
            <a:ext cx="4611908" cy="417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2" defTabSz="719138">
              <a:lnSpc>
                <a:spcPct val="90000"/>
              </a:lnSpc>
              <a:spcAft>
                <a:spcPts val="1200"/>
              </a:spcAft>
              <a:buClr>
                <a:srgbClr val="0070C0"/>
              </a:buClr>
              <a:buSzPct val="85000"/>
              <a:tabLst>
                <a:tab pos="893763" algn="l"/>
              </a:tabLst>
            </a:pPr>
            <a:r>
              <a:rPr lang="en-GB" sz="1600" dirty="0">
                <a:solidFill>
                  <a:schemeClr val="tx1">
                    <a:lumMod val="75000"/>
                    <a:lumOff val="25000"/>
                  </a:schemeClr>
                </a:solidFill>
              </a:rPr>
              <a:t>Security Dashboard</a:t>
            </a:r>
          </a:p>
        </p:txBody>
      </p:sp>
      <p:sp>
        <p:nvSpPr>
          <p:cNvPr id="32" name="T6">
            <a:extLst>
              <a:ext uri="{FF2B5EF4-FFF2-40B4-BE49-F238E27FC236}">
                <a16:creationId xmlns:a16="http://schemas.microsoft.com/office/drawing/2014/main" xmlns="" id="{31E7ADC2-CA52-4D57-ABBA-8BA9A6DE2186}"/>
              </a:ext>
            </a:extLst>
          </p:cNvPr>
          <p:cNvSpPr/>
          <p:nvPr/>
        </p:nvSpPr>
        <p:spPr>
          <a:xfrm>
            <a:off x="1305561" y="4522798"/>
            <a:ext cx="4611908" cy="417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2" defTabSz="719138">
              <a:lnSpc>
                <a:spcPct val="90000"/>
              </a:lnSpc>
              <a:spcAft>
                <a:spcPts val="1200"/>
              </a:spcAft>
              <a:buClr>
                <a:srgbClr val="0070C0"/>
              </a:buClr>
              <a:buSzPct val="85000"/>
              <a:tabLst>
                <a:tab pos="893763" algn="l"/>
              </a:tabLst>
            </a:pPr>
            <a:r>
              <a:rPr lang="en-GB" sz="1600" dirty="0">
                <a:solidFill>
                  <a:schemeClr val="tx1">
                    <a:lumMod val="75000"/>
                    <a:lumOff val="25000"/>
                  </a:schemeClr>
                </a:solidFill>
              </a:rPr>
              <a:t>Compliance Reporting</a:t>
            </a:r>
          </a:p>
        </p:txBody>
      </p:sp>
      <p:sp>
        <p:nvSpPr>
          <p:cNvPr id="33" name="T8">
            <a:extLst>
              <a:ext uri="{FF2B5EF4-FFF2-40B4-BE49-F238E27FC236}">
                <a16:creationId xmlns:a16="http://schemas.microsoft.com/office/drawing/2014/main" xmlns="" id="{428427EB-5367-408D-8334-326FF54619B6}"/>
              </a:ext>
            </a:extLst>
          </p:cNvPr>
          <p:cNvSpPr/>
          <p:nvPr/>
        </p:nvSpPr>
        <p:spPr>
          <a:xfrm>
            <a:off x="1305561" y="5719001"/>
            <a:ext cx="4611908" cy="417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2" defTabSz="719138">
              <a:lnSpc>
                <a:spcPct val="90000"/>
              </a:lnSpc>
              <a:spcAft>
                <a:spcPts val="1200"/>
              </a:spcAft>
              <a:buClr>
                <a:srgbClr val="0070C0"/>
              </a:buClr>
              <a:buSzPct val="85000"/>
              <a:tabLst>
                <a:tab pos="893763" algn="l"/>
              </a:tabLst>
            </a:pPr>
            <a:r>
              <a:rPr lang="en-GB" sz="1600" dirty="0">
                <a:solidFill>
                  <a:schemeClr val="tx1">
                    <a:lumMod val="75000"/>
                    <a:lumOff val="25000"/>
                  </a:schemeClr>
                </a:solidFill>
              </a:rPr>
              <a:t>AI-based Threat Hunting*</a:t>
            </a:r>
          </a:p>
        </p:txBody>
      </p:sp>
      <p:sp>
        <p:nvSpPr>
          <p:cNvPr id="34" name="T7">
            <a:extLst>
              <a:ext uri="{FF2B5EF4-FFF2-40B4-BE49-F238E27FC236}">
                <a16:creationId xmlns:a16="http://schemas.microsoft.com/office/drawing/2014/main" xmlns="" id="{57A9477E-515D-4A44-B9D4-AF5B73657C4A}"/>
              </a:ext>
            </a:extLst>
          </p:cNvPr>
          <p:cNvSpPr/>
          <p:nvPr/>
        </p:nvSpPr>
        <p:spPr>
          <a:xfrm>
            <a:off x="1305561" y="5120899"/>
            <a:ext cx="4611908" cy="417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2" defTabSz="719138">
              <a:lnSpc>
                <a:spcPct val="90000"/>
              </a:lnSpc>
              <a:spcAft>
                <a:spcPts val="1200"/>
              </a:spcAft>
              <a:buClr>
                <a:srgbClr val="0070C0"/>
              </a:buClr>
              <a:buSzPct val="85000"/>
              <a:tabLst>
                <a:tab pos="893763" algn="l"/>
              </a:tabLst>
            </a:pPr>
            <a:r>
              <a:rPr lang="en-GB" sz="1600" dirty="0">
                <a:solidFill>
                  <a:schemeClr val="tx1">
                    <a:lumMod val="75000"/>
                    <a:lumOff val="25000"/>
                  </a:schemeClr>
                </a:solidFill>
              </a:rPr>
              <a:t>Post-Mortem Investigation*</a:t>
            </a:r>
          </a:p>
        </p:txBody>
      </p:sp>
      <p:cxnSp>
        <p:nvCxnSpPr>
          <p:cNvPr id="35" name="L12">
            <a:extLst>
              <a:ext uri="{FF2B5EF4-FFF2-40B4-BE49-F238E27FC236}">
                <a16:creationId xmlns:a16="http://schemas.microsoft.com/office/drawing/2014/main" xmlns="" id="{D44CA485-A2A4-41EE-8AFB-ED27FD4599E8}"/>
              </a:ext>
            </a:extLst>
          </p:cNvPr>
          <p:cNvCxnSpPr/>
          <p:nvPr/>
        </p:nvCxnSpPr>
        <p:spPr>
          <a:xfrm>
            <a:off x="698500" y="5329895"/>
            <a:ext cx="3591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L13">
            <a:extLst>
              <a:ext uri="{FF2B5EF4-FFF2-40B4-BE49-F238E27FC236}">
                <a16:creationId xmlns:a16="http://schemas.microsoft.com/office/drawing/2014/main" xmlns="" id="{6BA91DB7-4308-4DBB-8D58-B88C75DD810E}"/>
              </a:ext>
            </a:extLst>
          </p:cNvPr>
          <p:cNvCxnSpPr/>
          <p:nvPr/>
        </p:nvCxnSpPr>
        <p:spPr>
          <a:xfrm>
            <a:off x="698500" y="5329895"/>
            <a:ext cx="3591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L12">
            <a:extLst>
              <a:ext uri="{FF2B5EF4-FFF2-40B4-BE49-F238E27FC236}">
                <a16:creationId xmlns:a16="http://schemas.microsoft.com/office/drawing/2014/main" xmlns="" id="{11CECCFA-C56D-45B1-9F32-BFC108F2E9AC}"/>
              </a:ext>
            </a:extLst>
          </p:cNvPr>
          <p:cNvCxnSpPr/>
          <p:nvPr/>
        </p:nvCxnSpPr>
        <p:spPr>
          <a:xfrm>
            <a:off x="698500" y="5927997"/>
            <a:ext cx="3591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L13">
            <a:extLst>
              <a:ext uri="{FF2B5EF4-FFF2-40B4-BE49-F238E27FC236}">
                <a16:creationId xmlns:a16="http://schemas.microsoft.com/office/drawing/2014/main" xmlns="" id="{55086146-5978-49A7-A224-0BE4F420296E}"/>
              </a:ext>
            </a:extLst>
          </p:cNvPr>
          <p:cNvCxnSpPr/>
          <p:nvPr/>
        </p:nvCxnSpPr>
        <p:spPr>
          <a:xfrm>
            <a:off x="698500" y="5927997"/>
            <a:ext cx="3591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T8">
            <a:extLst>
              <a:ext uri="{FF2B5EF4-FFF2-40B4-BE49-F238E27FC236}">
                <a16:creationId xmlns:a16="http://schemas.microsoft.com/office/drawing/2014/main" xmlns="" id="{193A5D58-05B2-4905-9671-3E53F5B1CE3E}"/>
              </a:ext>
            </a:extLst>
          </p:cNvPr>
          <p:cNvSpPr/>
          <p:nvPr/>
        </p:nvSpPr>
        <p:spPr>
          <a:xfrm>
            <a:off x="4446250" y="5996997"/>
            <a:ext cx="1596628" cy="417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2" defTabSz="719138">
              <a:lnSpc>
                <a:spcPct val="90000"/>
              </a:lnSpc>
              <a:spcAft>
                <a:spcPts val="1200"/>
              </a:spcAft>
              <a:buClr>
                <a:srgbClr val="0070C0"/>
              </a:buClr>
              <a:buSzPct val="85000"/>
              <a:tabLst>
                <a:tab pos="893763" algn="l"/>
              </a:tabLst>
            </a:pPr>
            <a:r>
              <a:rPr lang="en-GB" sz="1050" i="1" dirty="0">
                <a:solidFill>
                  <a:schemeClr val="tx1">
                    <a:lumMod val="75000"/>
                    <a:lumOff val="25000"/>
                  </a:schemeClr>
                </a:solidFill>
              </a:rPr>
              <a:t>*Optional (XDR required)</a:t>
            </a:r>
          </a:p>
        </p:txBody>
      </p:sp>
      <p:pic>
        <p:nvPicPr>
          <p:cNvPr id="40" name="Afbeelding 2">
            <a:extLst>
              <a:ext uri="{FF2B5EF4-FFF2-40B4-BE49-F238E27FC236}">
                <a16:creationId xmlns:a16="http://schemas.microsoft.com/office/drawing/2014/main" xmlns="" id="{2B925DAD-F006-4AD6-840B-9AE6D0DAB301}"/>
              </a:ext>
            </a:extLst>
          </p:cNvPr>
          <p:cNvPicPr>
            <a:picLocks noChangeAspect="1"/>
          </p:cNvPicPr>
          <p:nvPr/>
        </p:nvPicPr>
        <p:blipFill>
          <a:blip r:embed="rId8"/>
          <a:stretch>
            <a:fillRect/>
          </a:stretch>
        </p:blipFill>
        <p:spPr>
          <a:xfrm>
            <a:off x="6461186" y="6273209"/>
            <a:ext cx="1062894" cy="583357"/>
          </a:xfrm>
          <a:prstGeom prst="rect">
            <a:avLst/>
          </a:prstGeom>
        </p:spPr>
      </p:pic>
    </p:spTree>
    <p:extLst>
      <p:ext uri="{BB962C8B-B14F-4D97-AF65-F5344CB8AC3E}">
        <p14:creationId xmlns:p14="http://schemas.microsoft.com/office/powerpoint/2010/main" val="278801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 presetClass="entr" presetSubtype="2" decel="10000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1000" fill="hold"/>
                                        <p:tgtEl>
                                          <p:spTgt spid="12"/>
                                        </p:tgtEl>
                                        <p:attrNameLst>
                                          <p:attrName>ppt_x</p:attrName>
                                        </p:attrNameLst>
                                      </p:cBhvr>
                                      <p:tavLst>
                                        <p:tav tm="0">
                                          <p:val>
                                            <p:strVal val="1+#ppt_w/2"/>
                                          </p:val>
                                        </p:tav>
                                        <p:tav tm="100000">
                                          <p:val>
                                            <p:strVal val="#ppt_x"/>
                                          </p:val>
                                        </p:tav>
                                      </p:tavLst>
                                    </p:anim>
                                    <p:anim calcmode="lin" valueType="num">
                                      <p:cBhvr additive="base">
                                        <p:cTn id="11" dur="1000" fill="hold"/>
                                        <p:tgtEl>
                                          <p:spTgt spid="12"/>
                                        </p:tgtEl>
                                        <p:attrNameLst>
                                          <p:attrName>ppt_y</p:attrName>
                                        </p:attrNameLst>
                                      </p:cBhvr>
                                      <p:tavLst>
                                        <p:tav tm="0">
                                          <p:val>
                                            <p:strVal val="#ppt_y"/>
                                          </p:val>
                                        </p:tav>
                                        <p:tav tm="100000">
                                          <p:val>
                                            <p:strVal val="#ppt_y"/>
                                          </p:val>
                                        </p:tav>
                                      </p:tavLst>
                                    </p:anim>
                                  </p:childTnLst>
                                </p:cTn>
                              </p:par>
                            </p:childTnLst>
                          </p:cTn>
                        </p:par>
                        <p:par>
                          <p:cTn id="12" fill="hold">
                            <p:stCondLst>
                              <p:cond delay="165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2" presetClass="entr" presetSubtype="8" decel="10000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2" presetClass="entr" presetSubtype="8" decel="10000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0-#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cTn>
                              </p:par>
                              <p:par>
                                <p:cTn id="24" presetID="8" presetClass="emph" presetSubtype="0" fill="hold" nodeType="withEffect">
                                  <p:stCondLst>
                                    <p:cond delay="250"/>
                                  </p:stCondLst>
                                  <p:childTnLst>
                                    <p:animRot by="5400000">
                                      <p:cBhvr>
                                        <p:cTn id="25" dur="500" fill="hold"/>
                                        <p:tgtEl>
                                          <p:spTgt spid="18"/>
                                        </p:tgtEl>
                                        <p:attrNameLst>
                                          <p:attrName>r</p:attrName>
                                        </p:attrNameLst>
                                      </p:cBhvr>
                                    </p:animRot>
                                  </p:childTnLst>
                                </p:cTn>
                              </p:par>
                            </p:childTnLst>
                          </p:cTn>
                        </p:par>
                        <p:par>
                          <p:cTn id="26" fill="hold">
                            <p:stCondLst>
                              <p:cond delay="24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2" presetClass="entr" presetSubtype="8" decel="10000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0-#ppt_w/2"/>
                                          </p:val>
                                        </p:tav>
                                        <p:tav tm="100000">
                                          <p:val>
                                            <p:strVal val="#ppt_x"/>
                                          </p:val>
                                        </p:tav>
                                      </p:tavLst>
                                    </p:anim>
                                    <p:anim calcmode="lin" valueType="num">
                                      <p:cBhvr additive="base">
                                        <p:cTn id="33" dur="500" fill="hold"/>
                                        <p:tgtEl>
                                          <p:spTgt spid="19"/>
                                        </p:tgtEl>
                                        <p:attrNameLst>
                                          <p:attrName>ppt_y</p:attrName>
                                        </p:attrNameLst>
                                      </p:cBhvr>
                                      <p:tavLst>
                                        <p:tav tm="0">
                                          <p:val>
                                            <p:strVal val="#ppt_y"/>
                                          </p:val>
                                        </p:tav>
                                        <p:tav tm="100000">
                                          <p:val>
                                            <p:strVal val="#ppt_y"/>
                                          </p:val>
                                        </p:tav>
                                      </p:tavLst>
                                    </p:anim>
                                  </p:childTnLst>
                                </p:cTn>
                              </p:par>
                              <p:par>
                                <p:cTn id="34" presetID="2" presetClass="entr" presetSubtype="8" decel="10000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0-#ppt_w/2"/>
                                          </p:val>
                                        </p:tav>
                                        <p:tav tm="100000">
                                          <p:val>
                                            <p:strVal val="#ppt_x"/>
                                          </p:val>
                                        </p:tav>
                                      </p:tavLst>
                                    </p:anim>
                                    <p:anim calcmode="lin" valueType="num">
                                      <p:cBhvr additive="base">
                                        <p:cTn id="37" dur="500" fill="hold"/>
                                        <p:tgtEl>
                                          <p:spTgt spid="20"/>
                                        </p:tgtEl>
                                        <p:attrNameLst>
                                          <p:attrName>ppt_y</p:attrName>
                                        </p:attrNameLst>
                                      </p:cBhvr>
                                      <p:tavLst>
                                        <p:tav tm="0">
                                          <p:val>
                                            <p:strVal val="#ppt_y"/>
                                          </p:val>
                                        </p:tav>
                                        <p:tav tm="100000">
                                          <p:val>
                                            <p:strVal val="#ppt_y"/>
                                          </p:val>
                                        </p:tav>
                                      </p:tavLst>
                                    </p:anim>
                                  </p:childTnLst>
                                </p:cTn>
                              </p:par>
                              <p:par>
                                <p:cTn id="38" presetID="8" presetClass="emph" presetSubtype="0" fill="hold" nodeType="withEffect">
                                  <p:stCondLst>
                                    <p:cond delay="250"/>
                                  </p:stCondLst>
                                  <p:childTnLst>
                                    <p:animRot by="5400000">
                                      <p:cBhvr>
                                        <p:cTn id="39" dur="500" fill="hold"/>
                                        <p:tgtEl>
                                          <p:spTgt spid="20"/>
                                        </p:tgtEl>
                                        <p:attrNameLst>
                                          <p:attrName>r</p:attrName>
                                        </p:attrNameLst>
                                      </p:cBhvr>
                                    </p:animRot>
                                  </p:childTnLst>
                                </p:cTn>
                              </p:par>
                            </p:childTnLst>
                          </p:cTn>
                        </p:par>
                        <p:par>
                          <p:cTn id="40" fill="hold">
                            <p:stCondLst>
                              <p:cond delay="315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2" presetClass="entr" presetSubtype="8" decel="10000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0-#ppt_w/2"/>
                                          </p:val>
                                        </p:tav>
                                        <p:tav tm="100000">
                                          <p:val>
                                            <p:strVal val="#ppt_x"/>
                                          </p:val>
                                        </p:tav>
                                      </p:tavLst>
                                    </p:anim>
                                    <p:anim calcmode="lin" valueType="num">
                                      <p:cBhvr additive="base">
                                        <p:cTn id="47" dur="500" fill="hold"/>
                                        <p:tgtEl>
                                          <p:spTgt spid="21"/>
                                        </p:tgtEl>
                                        <p:attrNameLst>
                                          <p:attrName>ppt_y</p:attrName>
                                        </p:attrNameLst>
                                      </p:cBhvr>
                                      <p:tavLst>
                                        <p:tav tm="0">
                                          <p:val>
                                            <p:strVal val="#ppt_y"/>
                                          </p:val>
                                        </p:tav>
                                        <p:tav tm="100000">
                                          <p:val>
                                            <p:strVal val="#ppt_y"/>
                                          </p:val>
                                        </p:tav>
                                      </p:tavLst>
                                    </p:anim>
                                  </p:childTnLst>
                                </p:cTn>
                              </p:par>
                              <p:par>
                                <p:cTn id="48" presetID="2" presetClass="entr" presetSubtype="8" decel="10000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0-#ppt_w/2"/>
                                          </p:val>
                                        </p:tav>
                                        <p:tav tm="100000">
                                          <p:val>
                                            <p:strVal val="#ppt_x"/>
                                          </p:val>
                                        </p:tav>
                                      </p:tavLst>
                                    </p:anim>
                                    <p:anim calcmode="lin" valueType="num">
                                      <p:cBhvr additive="base">
                                        <p:cTn id="51" dur="500" fill="hold"/>
                                        <p:tgtEl>
                                          <p:spTgt spid="22"/>
                                        </p:tgtEl>
                                        <p:attrNameLst>
                                          <p:attrName>ppt_y</p:attrName>
                                        </p:attrNameLst>
                                      </p:cBhvr>
                                      <p:tavLst>
                                        <p:tav tm="0">
                                          <p:val>
                                            <p:strVal val="#ppt_y"/>
                                          </p:val>
                                        </p:tav>
                                        <p:tav tm="100000">
                                          <p:val>
                                            <p:strVal val="#ppt_y"/>
                                          </p:val>
                                        </p:tav>
                                      </p:tavLst>
                                    </p:anim>
                                  </p:childTnLst>
                                </p:cTn>
                              </p:par>
                              <p:par>
                                <p:cTn id="52" presetID="8" presetClass="emph" presetSubtype="0" fill="hold" nodeType="withEffect">
                                  <p:stCondLst>
                                    <p:cond delay="250"/>
                                  </p:stCondLst>
                                  <p:childTnLst>
                                    <p:animRot by="5400000">
                                      <p:cBhvr>
                                        <p:cTn id="53" dur="500" fill="hold"/>
                                        <p:tgtEl>
                                          <p:spTgt spid="22"/>
                                        </p:tgtEl>
                                        <p:attrNameLst>
                                          <p:attrName>r</p:attrName>
                                        </p:attrNameLst>
                                      </p:cBhvr>
                                    </p:animRot>
                                  </p:childTnLst>
                                </p:cTn>
                              </p:par>
                            </p:childTnLst>
                          </p:cTn>
                        </p:par>
                        <p:par>
                          <p:cTn id="54" fill="hold">
                            <p:stCondLst>
                              <p:cond delay="3900"/>
                            </p:stCondLst>
                            <p:childTnLst>
                              <p:par>
                                <p:cTn id="55" presetID="10"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par>
                                <p:cTn id="58" presetID="2" presetClass="entr" presetSubtype="8" decel="10000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fill="hold"/>
                                        <p:tgtEl>
                                          <p:spTgt spid="23"/>
                                        </p:tgtEl>
                                        <p:attrNameLst>
                                          <p:attrName>ppt_x</p:attrName>
                                        </p:attrNameLst>
                                      </p:cBhvr>
                                      <p:tavLst>
                                        <p:tav tm="0">
                                          <p:val>
                                            <p:strVal val="0-#ppt_w/2"/>
                                          </p:val>
                                        </p:tav>
                                        <p:tav tm="100000">
                                          <p:val>
                                            <p:strVal val="#ppt_x"/>
                                          </p:val>
                                        </p:tav>
                                      </p:tavLst>
                                    </p:anim>
                                    <p:anim calcmode="lin" valueType="num">
                                      <p:cBhvr additive="base">
                                        <p:cTn id="61" dur="500" fill="hold"/>
                                        <p:tgtEl>
                                          <p:spTgt spid="23"/>
                                        </p:tgtEl>
                                        <p:attrNameLst>
                                          <p:attrName>ppt_y</p:attrName>
                                        </p:attrNameLst>
                                      </p:cBhvr>
                                      <p:tavLst>
                                        <p:tav tm="0">
                                          <p:val>
                                            <p:strVal val="#ppt_y"/>
                                          </p:val>
                                        </p:tav>
                                        <p:tav tm="100000">
                                          <p:val>
                                            <p:strVal val="#ppt_y"/>
                                          </p:val>
                                        </p:tav>
                                      </p:tavLst>
                                    </p:anim>
                                  </p:childTnLst>
                                </p:cTn>
                              </p:par>
                              <p:par>
                                <p:cTn id="62" presetID="2" presetClass="entr" presetSubtype="8" decel="10000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500" fill="hold"/>
                                        <p:tgtEl>
                                          <p:spTgt spid="24"/>
                                        </p:tgtEl>
                                        <p:attrNameLst>
                                          <p:attrName>ppt_x</p:attrName>
                                        </p:attrNameLst>
                                      </p:cBhvr>
                                      <p:tavLst>
                                        <p:tav tm="0">
                                          <p:val>
                                            <p:strVal val="0-#ppt_w/2"/>
                                          </p:val>
                                        </p:tav>
                                        <p:tav tm="100000">
                                          <p:val>
                                            <p:strVal val="#ppt_x"/>
                                          </p:val>
                                        </p:tav>
                                      </p:tavLst>
                                    </p:anim>
                                    <p:anim calcmode="lin" valueType="num">
                                      <p:cBhvr additive="base">
                                        <p:cTn id="65" dur="500" fill="hold"/>
                                        <p:tgtEl>
                                          <p:spTgt spid="24"/>
                                        </p:tgtEl>
                                        <p:attrNameLst>
                                          <p:attrName>ppt_y</p:attrName>
                                        </p:attrNameLst>
                                      </p:cBhvr>
                                      <p:tavLst>
                                        <p:tav tm="0">
                                          <p:val>
                                            <p:strVal val="#ppt_y"/>
                                          </p:val>
                                        </p:tav>
                                        <p:tav tm="100000">
                                          <p:val>
                                            <p:strVal val="#ppt_y"/>
                                          </p:val>
                                        </p:tav>
                                      </p:tavLst>
                                    </p:anim>
                                  </p:childTnLst>
                                </p:cTn>
                              </p:par>
                              <p:par>
                                <p:cTn id="66" presetID="8" presetClass="emph" presetSubtype="0" fill="hold" nodeType="withEffect">
                                  <p:stCondLst>
                                    <p:cond delay="250"/>
                                  </p:stCondLst>
                                  <p:childTnLst>
                                    <p:animRot by="5400000">
                                      <p:cBhvr>
                                        <p:cTn id="67" dur="500" fill="hold"/>
                                        <p:tgtEl>
                                          <p:spTgt spid="24"/>
                                        </p:tgtEl>
                                        <p:attrNameLst>
                                          <p:attrName>r</p:attrName>
                                        </p:attrNameLst>
                                      </p:cBhvr>
                                    </p:animRot>
                                  </p:childTnLst>
                                </p:cTn>
                              </p:par>
                            </p:childTnLst>
                          </p:cTn>
                        </p:par>
                        <p:par>
                          <p:cTn id="68" fill="hold">
                            <p:stCondLst>
                              <p:cond delay="4650"/>
                            </p:stCondLst>
                            <p:childTnLst>
                              <p:par>
                                <p:cTn id="69" presetID="10" presetClass="entr" presetSubtype="0" fill="hold" grpId="0"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par>
                                <p:cTn id="72" presetID="2" presetClass="entr" presetSubtype="8" decel="100000" fill="hold" nodeType="with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0-#ppt_w/2"/>
                                          </p:val>
                                        </p:tav>
                                        <p:tav tm="100000">
                                          <p:val>
                                            <p:strVal val="#ppt_x"/>
                                          </p:val>
                                        </p:tav>
                                      </p:tavLst>
                                    </p:anim>
                                    <p:anim calcmode="lin" valueType="num">
                                      <p:cBhvr additive="base">
                                        <p:cTn id="75" dur="500" fill="hold"/>
                                        <p:tgtEl>
                                          <p:spTgt spid="25"/>
                                        </p:tgtEl>
                                        <p:attrNameLst>
                                          <p:attrName>ppt_y</p:attrName>
                                        </p:attrNameLst>
                                      </p:cBhvr>
                                      <p:tavLst>
                                        <p:tav tm="0">
                                          <p:val>
                                            <p:strVal val="#ppt_y"/>
                                          </p:val>
                                        </p:tav>
                                        <p:tav tm="100000">
                                          <p:val>
                                            <p:strVal val="#ppt_y"/>
                                          </p:val>
                                        </p:tav>
                                      </p:tavLst>
                                    </p:anim>
                                  </p:childTnLst>
                                </p:cTn>
                              </p:par>
                              <p:par>
                                <p:cTn id="76" presetID="2" presetClass="entr" presetSubtype="8" decel="100000" fill="hold" nodeType="withEffect">
                                  <p:stCondLst>
                                    <p:cond delay="0"/>
                                  </p:stCondLst>
                                  <p:childTnLst>
                                    <p:set>
                                      <p:cBhvr>
                                        <p:cTn id="77" dur="1" fill="hold">
                                          <p:stCondLst>
                                            <p:cond delay="0"/>
                                          </p:stCondLst>
                                        </p:cTn>
                                        <p:tgtEl>
                                          <p:spTgt spid="26"/>
                                        </p:tgtEl>
                                        <p:attrNameLst>
                                          <p:attrName>style.visibility</p:attrName>
                                        </p:attrNameLst>
                                      </p:cBhvr>
                                      <p:to>
                                        <p:strVal val="visible"/>
                                      </p:to>
                                    </p:set>
                                    <p:anim calcmode="lin" valueType="num">
                                      <p:cBhvr additive="base">
                                        <p:cTn id="78" dur="500" fill="hold"/>
                                        <p:tgtEl>
                                          <p:spTgt spid="26"/>
                                        </p:tgtEl>
                                        <p:attrNameLst>
                                          <p:attrName>ppt_x</p:attrName>
                                        </p:attrNameLst>
                                      </p:cBhvr>
                                      <p:tavLst>
                                        <p:tav tm="0">
                                          <p:val>
                                            <p:strVal val="0-#ppt_w/2"/>
                                          </p:val>
                                        </p:tav>
                                        <p:tav tm="100000">
                                          <p:val>
                                            <p:strVal val="#ppt_x"/>
                                          </p:val>
                                        </p:tav>
                                      </p:tavLst>
                                    </p:anim>
                                    <p:anim calcmode="lin" valueType="num">
                                      <p:cBhvr additive="base">
                                        <p:cTn id="79" dur="500" fill="hold"/>
                                        <p:tgtEl>
                                          <p:spTgt spid="26"/>
                                        </p:tgtEl>
                                        <p:attrNameLst>
                                          <p:attrName>ppt_y</p:attrName>
                                        </p:attrNameLst>
                                      </p:cBhvr>
                                      <p:tavLst>
                                        <p:tav tm="0">
                                          <p:val>
                                            <p:strVal val="#ppt_y"/>
                                          </p:val>
                                        </p:tav>
                                        <p:tav tm="100000">
                                          <p:val>
                                            <p:strVal val="#ppt_y"/>
                                          </p:val>
                                        </p:tav>
                                      </p:tavLst>
                                    </p:anim>
                                  </p:childTnLst>
                                </p:cTn>
                              </p:par>
                              <p:par>
                                <p:cTn id="80" presetID="8" presetClass="emph" presetSubtype="0" fill="hold" nodeType="withEffect">
                                  <p:stCondLst>
                                    <p:cond delay="250"/>
                                  </p:stCondLst>
                                  <p:childTnLst>
                                    <p:animRot by="5400000">
                                      <p:cBhvr>
                                        <p:cTn id="81" dur="500" fill="hold"/>
                                        <p:tgtEl>
                                          <p:spTgt spid="26"/>
                                        </p:tgtEl>
                                        <p:attrNameLst>
                                          <p:attrName>r</p:attrName>
                                        </p:attrNameLst>
                                      </p:cBhvr>
                                    </p:animRot>
                                  </p:childTnLst>
                                </p:cTn>
                              </p:par>
                            </p:childTnLst>
                          </p:cTn>
                        </p:par>
                        <p:par>
                          <p:cTn id="82" fill="hold">
                            <p:stCondLst>
                              <p:cond delay="5400"/>
                            </p:stCondLst>
                            <p:childTnLst>
                              <p:par>
                                <p:cTn id="83" presetID="10"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par>
                                <p:cTn id="86" presetID="2" presetClass="entr" presetSubtype="8" decel="100000" fill="hold" nodeType="with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par>
                                <p:cTn id="90" presetID="2" presetClass="entr" presetSubtype="8" decel="100000" fill="hold" nodeType="with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additive="base">
                                        <p:cTn id="92" dur="500" fill="hold"/>
                                        <p:tgtEl>
                                          <p:spTgt spid="28"/>
                                        </p:tgtEl>
                                        <p:attrNameLst>
                                          <p:attrName>ppt_x</p:attrName>
                                        </p:attrNameLst>
                                      </p:cBhvr>
                                      <p:tavLst>
                                        <p:tav tm="0">
                                          <p:val>
                                            <p:strVal val="0-#ppt_w/2"/>
                                          </p:val>
                                        </p:tav>
                                        <p:tav tm="100000">
                                          <p:val>
                                            <p:strVal val="#ppt_x"/>
                                          </p:val>
                                        </p:tav>
                                      </p:tavLst>
                                    </p:anim>
                                    <p:anim calcmode="lin" valueType="num">
                                      <p:cBhvr additive="base">
                                        <p:cTn id="93" dur="500" fill="hold"/>
                                        <p:tgtEl>
                                          <p:spTgt spid="28"/>
                                        </p:tgtEl>
                                        <p:attrNameLst>
                                          <p:attrName>ppt_y</p:attrName>
                                        </p:attrNameLst>
                                      </p:cBhvr>
                                      <p:tavLst>
                                        <p:tav tm="0">
                                          <p:val>
                                            <p:strVal val="#ppt_y"/>
                                          </p:val>
                                        </p:tav>
                                        <p:tav tm="100000">
                                          <p:val>
                                            <p:strVal val="#ppt_y"/>
                                          </p:val>
                                        </p:tav>
                                      </p:tavLst>
                                    </p:anim>
                                  </p:childTnLst>
                                </p:cTn>
                              </p:par>
                              <p:par>
                                <p:cTn id="94" presetID="8" presetClass="emph" presetSubtype="0" fill="hold" nodeType="withEffect">
                                  <p:stCondLst>
                                    <p:cond delay="250"/>
                                  </p:stCondLst>
                                  <p:childTnLst>
                                    <p:animRot by="5400000">
                                      <p:cBhvr>
                                        <p:cTn id="95" dur="500" fill="hold"/>
                                        <p:tgtEl>
                                          <p:spTgt spid="28"/>
                                        </p:tgtEl>
                                        <p:attrNameLst>
                                          <p:attrName>r</p:attrName>
                                        </p:attrNameLst>
                                      </p:cBhvr>
                                    </p:animRot>
                                  </p:childTnLst>
                                </p:cTn>
                              </p:par>
                            </p:childTnLst>
                          </p:cTn>
                        </p:par>
                        <p:par>
                          <p:cTn id="96" fill="hold">
                            <p:stCondLst>
                              <p:cond delay="6150"/>
                            </p:stCondLst>
                            <p:childTnLst>
                              <p:par>
                                <p:cTn id="97" presetID="10" presetClass="entr" presetSubtype="0" fill="hold" grpId="0" nodeType="after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500"/>
                                        <p:tgtEl>
                                          <p:spTgt spid="34"/>
                                        </p:tgtEl>
                                      </p:cBhvr>
                                    </p:animEffect>
                                  </p:childTnLst>
                                </p:cTn>
                              </p:par>
                              <p:par>
                                <p:cTn id="100" presetID="2" presetClass="entr" presetSubtype="8" decel="100000" fill="hold" nodeType="withEffect">
                                  <p:stCondLst>
                                    <p:cond delay="0"/>
                                  </p:stCondLst>
                                  <p:childTnLst>
                                    <p:set>
                                      <p:cBhvr>
                                        <p:cTn id="101" dur="1" fill="hold">
                                          <p:stCondLst>
                                            <p:cond delay="0"/>
                                          </p:stCondLst>
                                        </p:cTn>
                                        <p:tgtEl>
                                          <p:spTgt spid="35"/>
                                        </p:tgtEl>
                                        <p:attrNameLst>
                                          <p:attrName>style.visibility</p:attrName>
                                        </p:attrNameLst>
                                      </p:cBhvr>
                                      <p:to>
                                        <p:strVal val="visible"/>
                                      </p:to>
                                    </p:set>
                                    <p:anim calcmode="lin" valueType="num">
                                      <p:cBhvr additive="base">
                                        <p:cTn id="102" dur="500" fill="hold"/>
                                        <p:tgtEl>
                                          <p:spTgt spid="35"/>
                                        </p:tgtEl>
                                        <p:attrNameLst>
                                          <p:attrName>ppt_x</p:attrName>
                                        </p:attrNameLst>
                                      </p:cBhvr>
                                      <p:tavLst>
                                        <p:tav tm="0">
                                          <p:val>
                                            <p:strVal val="0-#ppt_w/2"/>
                                          </p:val>
                                        </p:tav>
                                        <p:tav tm="100000">
                                          <p:val>
                                            <p:strVal val="#ppt_x"/>
                                          </p:val>
                                        </p:tav>
                                      </p:tavLst>
                                    </p:anim>
                                    <p:anim calcmode="lin" valueType="num">
                                      <p:cBhvr additive="base">
                                        <p:cTn id="103" dur="500" fill="hold"/>
                                        <p:tgtEl>
                                          <p:spTgt spid="35"/>
                                        </p:tgtEl>
                                        <p:attrNameLst>
                                          <p:attrName>ppt_y</p:attrName>
                                        </p:attrNameLst>
                                      </p:cBhvr>
                                      <p:tavLst>
                                        <p:tav tm="0">
                                          <p:val>
                                            <p:strVal val="#ppt_y"/>
                                          </p:val>
                                        </p:tav>
                                        <p:tav tm="100000">
                                          <p:val>
                                            <p:strVal val="#ppt_y"/>
                                          </p:val>
                                        </p:tav>
                                      </p:tavLst>
                                    </p:anim>
                                  </p:childTnLst>
                                </p:cTn>
                              </p:par>
                              <p:par>
                                <p:cTn id="104" presetID="2" presetClass="entr" presetSubtype="8" decel="100000" fill="hold" nodeType="with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additive="base">
                                        <p:cTn id="106" dur="500" fill="hold"/>
                                        <p:tgtEl>
                                          <p:spTgt spid="36"/>
                                        </p:tgtEl>
                                        <p:attrNameLst>
                                          <p:attrName>ppt_x</p:attrName>
                                        </p:attrNameLst>
                                      </p:cBhvr>
                                      <p:tavLst>
                                        <p:tav tm="0">
                                          <p:val>
                                            <p:strVal val="0-#ppt_w/2"/>
                                          </p:val>
                                        </p:tav>
                                        <p:tav tm="100000">
                                          <p:val>
                                            <p:strVal val="#ppt_x"/>
                                          </p:val>
                                        </p:tav>
                                      </p:tavLst>
                                    </p:anim>
                                    <p:anim calcmode="lin" valueType="num">
                                      <p:cBhvr additive="base">
                                        <p:cTn id="107" dur="500" fill="hold"/>
                                        <p:tgtEl>
                                          <p:spTgt spid="36"/>
                                        </p:tgtEl>
                                        <p:attrNameLst>
                                          <p:attrName>ppt_y</p:attrName>
                                        </p:attrNameLst>
                                      </p:cBhvr>
                                      <p:tavLst>
                                        <p:tav tm="0">
                                          <p:val>
                                            <p:strVal val="#ppt_y"/>
                                          </p:val>
                                        </p:tav>
                                        <p:tav tm="100000">
                                          <p:val>
                                            <p:strVal val="#ppt_y"/>
                                          </p:val>
                                        </p:tav>
                                      </p:tavLst>
                                    </p:anim>
                                  </p:childTnLst>
                                </p:cTn>
                              </p:par>
                              <p:par>
                                <p:cTn id="108" presetID="8" presetClass="emph" presetSubtype="0" fill="hold" nodeType="withEffect">
                                  <p:stCondLst>
                                    <p:cond delay="250"/>
                                  </p:stCondLst>
                                  <p:childTnLst>
                                    <p:animRot by="5400000">
                                      <p:cBhvr>
                                        <p:cTn id="109" dur="500" fill="hold"/>
                                        <p:tgtEl>
                                          <p:spTgt spid="36"/>
                                        </p:tgtEl>
                                        <p:attrNameLst>
                                          <p:attrName>r</p:attrName>
                                        </p:attrNameLst>
                                      </p:cBhvr>
                                    </p:animRot>
                                  </p:childTnLst>
                                </p:cTn>
                              </p:par>
                            </p:childTnLst>
                          </p:cTn>
                        </p:par>
                        <p:par>
                          <p:cTn id="110" fill="hold">
                            <p:stCondLst>
                              <p:cond delay="6900"/>
                            </p:stCondLst>
                            <p:childTnLst>
                              <p:par>
                                <p:cTn id="111" presetID="10" presetClass="entr" presetSubtype="0" fill="hold" grpId="0" nodeType="after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fade">
                                      <p:cBhvr>
                                        <p:cTn id="113" dur="500"/>
                                        <p:tgtEl>
                                          <p:spTgt spid="33"/>
                                        </p:tgtEl>
                                      </p:cBhvr>
                                    </p:animEffect>
                                  </p:childTnLst>
                                </p:cTn>
                              </p:par>
                              <p:par>
                                <p:cTn id="114" presetID="2" presetClass="entr" presetSubtype="8" decel="100000" fill="hold" nodeType="withEffect">
                                  <p:stCondLst>
                                    <p:cond delay="0"/>
                                  </p:stCondLst>
                                  <p:childTnLst>
                                    <p:set>
                                      <p:cBhvr>
                                        <p:cTn id="115" dur="1" fill="hold">
                                          <p:stCondLst>
                                            <p:cond delay="0"/>
                                          </p:stCondLst>
                                        </p:cTn>
                                        <p:tgtEl>
                                          <p:spTgt spid="37"/>
                                        </p:tgtEl>
                                        <p:attrNameLst>
                                          <p:attrName>style.visibility</p:attrName>
                                        </p:attrNameLst>
                                      </p:cBhvr>
                                      <p:to>
                                        <p:strVal val="visible"/>
                                      </p:to>
                                    </p:set>
                                    <p:anim calcmode="lin" valueType="num">
                                      <p:cBhvr additive="base">
                                        <p:cTn id="116" dur="500" fill="hold"/>
                                        <p:tgtEl>
                                          <p:spTgt spid="37"/>
                                        </p:tgtEl>
                                        <p:attrNameLst>
                                          <p:attrName>ppt_x</p:attrName>
                                        </p:attrNameLst>
                                      </p:cBhvr>
                                      <p:tavLst>
                                        <p:tav tm="0">
                                          <p:val>
                                            <p:strVal val="0-#ppt_w/2"/>
                                          </p:val>
                                        </p:tav>
                                        <p:tav tm="100000">
                                          <p:val>
                                            <p:strVal val="#ppt_x"/>
                                          </p:val>
                                        </p:tav>
                                      </p:tavLst>
                                    </p:anim>
                                    <p:anim calcmode="lin" valueType="num">
                                      <p:cBhvr additive="base">
                                        <p:cTn id="117" dur="500" fill="hold"/>
                                        <p:tgtEl>
                                          <p:spTgt spid="37"/>
                                        </p:tgtEl>
                                        <p:attrNameLst>
                                          <p:attrName>ppt_y</p:attrName>
                                        </p:attrNameLst>
                                      </p:cBhvr>
                                      <p:tavLst>
                                        <p:tav tm="0">
                                          <p:val>
                                            <p:strVal val="#ppt_y"/>
                                          </p:val>
                                        </p:tav>
                                        <p:tav tm="100000">
                                          <p:val>
                                            <p:strVal val="#ppt_y"/>
                                          </p:val>
                                        </p:tav>
                                      </p:tavLst>
                                    </p:anim>
                                  </p:childTnLst>
                                </p:cTn>
                              </p:par>
                              <p:par>
                                <p:cTn id="118" presetID="2" presetClass="entr" presetSubtype="8" decel="100000" fill="hold" nodeType="withEffect">
                                  <p:stCondLst>
                                    <p:cond delay="0"/>
                                  </p:stCondLst>
                                  <p:childTnLst>
                                    <p:set>
                                      <p:cBhvr>
                                        <p:cTn id="119" dur="1" fill="hold">
                                          <p:stCondLst>
                                            <p:cond delay="0"/>
                                          </p:stCondLst>
                                        </p:cTn>
                                        <p:tgtEl>
                                          <p:spTgt spid="38"/>
                                        </p:tgtEl>
                                        <p:attrNameLst>
                                          <p:attrName>style.visibility</p:attrName>
                                        </p:attrNameLst>
                                      </p:cBhvr>
                                      <p:to>
                                        <p:strVal val="visible"/>
                                      </p:to>
                                    </p:set>
                                    <p:anim calcmode="lin" valueType="num">
                                      <p:cBhvr additive="base">
                                        <p:cTn id="120" dur="500" fill="hold"/>
                                        <p:tgtEl>
                                          <p:spTgt spid="38"/>
                                        </p:tgtEl>
                                        <p:attrNameLst>
                                          <p:attrName>ppt_x</p:attrName>
                                        </p:attrNameLst>
                                      </p:cBhvr>
                                      <p:tavLst>
                                        <p:tav tm="0">
                                          <p:val>
                                            <p:strVal val="0-#ppt_w/2"/>
                                          </p:val>
                                        </p:tav>
                                        <p:tav tm="100000">
                                          <p:val>
                                            <p:strVal val="#ppt_x"/>
                                          </p:val>
                                        </p:tav>
                                      </p:tavLst>
                                    </p:anim>
                                    <p:anim calcmode="lin" valueType="num">
                                      <p:cBhvr additive="base">
                                        <p:cTn id="121" dur="500" fill="hold"/>
                                        <p:tgtEl>
                                          <p:spTgt spid="38"/>
                                        </p:tgtEl>
                                        <p:attrNameLst>
                                          <p:attrName>ppt_y</p:attrName>
                                        </p:attrNameLst>
                                      </p:cBhvr>
                                      <p:tavLst>
                                        <p:tav tm="0">
                                          <p:val>
                                            <p:strVal val="#ppt_y"/>
                                          </p:val>
                                        </p:tav>
                                        <p:tav tm="100000">
                                          <p:val>
                                            <p:strVal val="#ppt_y"/>
                                          </p:val>
                                        </p:tav>
                                      </p:tavLst>
                                    </p:anim>
                                  </p:childTnLst>
                                </p:cTn>
                              </p:par>
                              <p:par>
                                <p:cTn id="122" presetID="8" presetClass="emph" presetSubtype="0" fill="hold" nodeType="withEffect">
                                  <p:stCondLst>
                                    <p:cond delay="250"/>
                                  </p:stCondLst>
                                  <p:childTnLst>
                                    <p:animRot by="5400000">
                                      <p:cBhvr>
                                        <p:cTn id="123" dur="500" fill="hold"/>
                                        <p:tgtEl>
                                          <p:spTgt spid="38"/>
                                        </p:tgtEl>
                                        <p:attrNameLst>
                                          <p:attrName>r</p:attrName>
                                        </p:attrNameLst>
                                      </p:cBhvr>
                                    </p:animRot>
                                  </p:childTnLst>
                                </p:cTn>
                              </p:par>
                              <p:par>
                                <p:cTn id="124" presetID="10" presetClass="entr" presetSubtype="0" fill="hold" grpId="0" nodeType="withEffect">
                                  <p:stCondLst>
                                    <p:cond delay="250"/>
                                  </p:stCondLst>
                                  <p:childTnLst>
                                    <p:set>
                                      <p:cBhvr>
                                        <p:cTn id="125" dur="1" fill="hold">
                                          <p:stCondLst>
                                            <p:cond delay="0"/>
                                          </p:stCondLst>
                                        </p:cTn>
                                        <p:tgtEl>
                                          <p:spTgt spid="39"/>
                                        </p:tgtEl>
                                        <p:attrNameLst>
                                          <p:attrName>style.visibility</p:attrName>
                                        </p:attrNameLst>
                                      </p:cBhvr>
                                      <p:to>
                                        <p:strVal val="visible"/>
                                      </p:to>
                                    </p:set>
                                    <p:animEffect transition="in" filter="fade">
                                      <p:cBhvr>
                                        <p:cTn id="1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30" grpId="0"/>
      <p:bldP spid="31" grpId="0"/>
      <p:bldP spid="32" grpId="0"/>
      <p:bldP spid="33" grpId="0"/>
      <p:bldP spid="34"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822E396-BCC8-46CA-9610-43BEDB93B2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819" y="6473318"/>
            <a:ext cx="1242204" cy="227188"/>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xmlns="" id="{5D62BC6B-F942-4F98-81AB-19F8165189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4409" y="6473318"/>
            <a:ext cx="1242204" cy="245992"/>
          </a:xfrm>
          <a:prstGeom prst="rect">
            <a:avLst/>
          </a:prstGeom>
        </p:spPr>
      </p:pic>
      <p:pic>
        <p:nvPicPr>
          <p:cNvPr id="6" name="Picture 5">
            <a:extLst>
              <a:ext uri="{FF2B5EF4-FFF2-40B4-BE49-F238E27FC236}">
                <a16:creationId xmlns:a16="http://schemas.microsoft.com/office/drawing/2014/main" xmlns="" id="{483676A6-DF87-40A8-9489-149D560F91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6999" y="6475577"/>
            <a:ext cx="1242204" cy="251972"/>
          </a:xfrm>
          <a:prstGeom prst="rect">
            <a:avLst/>
          </a:prstGeom>
        </p:spPr>
      </p:pic>
      <p:pic>
        <p:nvPicPr>
          <p:cNvPr id="7" name="Picture 6">
            <a:extLst>
              <a:ext uri="{FF2B5EF4-FFF2-40B4-BE49-F238E27FC236}">
                <a16:creationId xmlns:a16="http://schemas.microsoft.com/office/drawing/2014/main" xmlns="" id="{118D6CBB-9B13-4D61-B686-DB429015E0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9589" y="6473318"/>
            <a:ext cx="1311211" cy="246684"/>
          </a:xfrm>
          <a:prstGeom prst="rect">
            <a:avLst/>
          </a:prstGeom>
        </p:spPr>
      </p:pic>
      <p:pic>
        <p:nvPicPr>
          <p:cNvPr id="40" name="Tijdelijke aanduiding voor afbeelding 5">
            <a:extLst>
              <a:ext uri="{FF2B5EF4-FFF2-40B4-BE49-F238E27FC236}">
                <a16:creationId xmlns:a16="http://schemas.microsoft.com/office/drawing/2014/main" xmlns="" id="{94D483CA-E29A-441C-836F-A49DB6D1F7B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6106750" y="1434"/>
            <a:ext cx="6085250" cy="6261143"/>
          </a:xfrm>
          <a:prstGeom prst="rect">
            <a:avLst/>
          </a:prstGeom>
        </p:spPr>
      </p:pic>
      <p:sp>
        <p:nvSpPr>
          <p:cNvPr id="41" name="Titel 14">
            <a:extLst>
              <a:ext uri="{FF2B5EF4-FFF2-40B4-BE49-F238E27FC236}">
                <a16:creationId xmlns:a16="http://schemas.microsoft.com/office/drawing/2014/main" xmlns="" id="{E4102B8D-4501-44E7-8A74-C4F8A11DD1C8}"/>
              </a:ext>
            </a:extLst>
          </p:cNvPr>
          <p:cNvSpPr txBox="1">
            <a:spLocks/>
          </p:cNvSpPr>
          <p:nvPr/>
        </p:nvSpPr>
        <p:spPr>
          <a:xfrm>
            <a:off x="698502" y="512010"/>
            <a:ext cx="5028002" cy="71989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t>Managed</a:t>
            </a:r>
            <a:br>
              <a:rPr lang="en-GB" sz="3600" dirty="0"/>
            </a:br>
            <a:r>
              <a:rPr lang="en-GB" sz="1400" dirty="0"/>
              <a:t>Prevention and Countermeasures</a:t>
            </a:r>
            <a:endParaRPr lang="en-GB" sz="3600" dirty="0"/>
          </a:p>
        </p:txBody>
      </p:sp>
      <p:sp>
        <p:nvSpPr>
          <p:cNvPr id="42" name="T1">
            <a:extLst>
              <a:ext uri="{FF2B5EF4-FFF2-40B4-BE49-F238E27FC236}">
                <a16:creationId xmlns:a16="http://schemas.microsoft.com/office/drawing/2014/main" xmlns="" id="{1A7DA1BF-5D93-471D-A236-9259BEF2C3B1}"/>
              </a:ext>
            </a:extLst>
          </p:cNvPr>
          <p:cNvSpPr/>
          <p:nvPr/>
        </p:nvSpPr>
        <p:spPr>
          <a:xfrm>
            <a:off x="1305561" y="1532293"/>
            <a:ext cx="4611908" cy="417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2" defTabSz="719138">
              <a:lnSpc>
                <a:spcPct val="90000"/>
              </a:lnSpc>
              <a:spcAft>
                <a:spcPts val="1200"/>
              </a:spcAft>
              <a:buClr>
                <a:srgbClr val="0070C0"/>
              </a:buClr>
              <a:buSzPct val="85000"/>
              <a:tabLst>
                <a:tab pos="893763" algn="l"/>
              </a:tabLst>
            </a:pPr>
            <a:r>
              <a:rPr lang="en-GB" sz="1600" dirty="0">
                <a:solidFill>
                  <a:schemeClr val="tx1">
                    <a:lumMod val="75000"/>
                    <a:lumOff val="25000"/>
                  </a:schemeClr>
                </a:solidFill>
              </a:rPr>
              <a:t>Availability Monitoring &amp; Backup</a:t>
            </a:r>
          </a:p>
        </p:txBody>
      </p:sp>
      <p:sp>
        <p:nvSpPr>
          <p:cNvPr id="43" name="T2">
            <a:extLst>
              <a:ext uri="{FF2B5EF4-FFF2-40B4-BE49-F238E27FC236}">
                <a16:creationId xmlns:a16="http://schemas.microsoft.com/office/drawing/2014/main" xmlns="" id="{D5CB6805-3EA4-4FF6-AA66-075A6CADB408}"/>
              </a:ext>
            </a:extLst>
          </p:cNvPr>
          <p:cNvSpPr/>
          <p:nvPr/>
        </p:nvSpPr>
        <p:spPr>
          <a:xfrm>
            <a:off x="1305561" y="2130394"/>
            <a:ext cx="4611908" cy="417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2" defTabSz="719138">
              <a:lnSpc>
                <a:spcPct val="90000"/>
              </a:lnSpc>
              <a:spcAft>
                <a:spcPts val="1200"/>
              </a:spcAft>
              <a:buClr>
                <a:srgbClr val="0070C0"/>
              </a:buClr>
              <a:buSzPct val="85000"/>
              <a:tabLst>
                <a:tab pos="893763" algn="l"/>
              </a:tabLst>
            </a:pPr>
            <a:r>
              <a:rPr lang="en-GB" sz="1600" dirty="0">
                <a:solidFill>
                  <a:schemeClr val="tx1">
                    <a:lumMod val="75000"/>
                    <a:lumOff val="25000"/>
                  </a:schemeClr>
                </a:solidFill>
              </a:rPr>
              <a:t>Operational &amp; Capacity Management</a:t>
            </a:r>
          </a:p>
        </p:txBody>
      </p:sp>
      <p:sp>
        <p:nvSpPr>
          <p:cNvPr id="44" name="T3">
            <a:extLst>
              <a:ext uri="{FF2B5EF4-FFF2-40B4-BE49-F238E27FC236}">
                <a16:creationId xmlns:a16="http://schemas.microsoft.com/office/drawing/2014/main" xmlns="" id="{F9D7D23F-B636-40CB-BB01-B35A006BBC42}"/>
              </a:ext>
            </a:extLst>
          </p:cNvPr>
          <p:cNvSpPr/>
          <p:nvPr/>
        </p:nvSpPr>
        <p:spPr>
          <a:xfrm>
            <a:off x="1305561" y="2728495"/>
            <a:ext cx="4611908" cy="417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2" defTabSz="719138">
              <a:lnSpc>
                <a:spcPct val="90000"/>
              </a:lnSpc>
              <a:spcAft>
                <a:spcPts val="1200"/>
              </a:spcAft>
              <a:buClr>
                <a:srgbClr val="0070C0"/>
              </a:buClr>
              <a:buSzPct val="85000"/>
              <a:tabLst>
                <a:tab pos="893763" algn="l"/>
              </a:tabLst>
            </a:pPr>
            <a:r>
              <a:rPr lang="en-GB" sz="1600" dirty="0">
                <a:solidFill>
                  <a:schemeClr val="tx1">
                    <a:lumMod val="75000"/>
                    <a:lumOff val="25000"/>
                  </a:schemeClr>
                </a:solidFill>
              </a:rPr>
              <a:t>Updates &amp; Upgrades</a:t>
            </a:r>
          </a:p>
        </p:txBody>
      </p:sp>
      <p:cxnSp>
        <p:nvCxnSpPr>
          <p:cNvPr id="45" name="L1">
            <a:extLst>
              <a:ext uri="{FF2B5EF4-FFF2-40B4-BE49-F238E27FC236}">
                <a16:creationId xmlns:a16="http://schemas.microsoft.com/office/drawing/2014/main" xmlns="" id="{0D92A04C-166B-4A88-AC98-8BB8CC94C001}"/>
              </a:ext>
            </a:extLst>
          </p:cNvPr>
          <p:cNvCxnSpPr/>
          <p:nvPr/>
        </p:nvCxnSpPr>
        <p:spPr>
          <a:xfrm>
            <a:off x="698500" y="1741289"/>
            <a:ext cx="3591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L2">
            <a:extLst>
              <a:ext uri="{FF2B5EF4-FFF2-40B4-BE49-F238E27FC236}">
                <a16:creationId xmlns:a16="http://schemas.microsoft.com/office/drawing/2014/main" xmlns="" id="{92F67FE6-D8D7-4FDB-B583-C2A48A06BF28}"/>
              </a:ext>
            </a:extLst>
          </p:cNvPr>
          <p:cNvCxnSpPr/>
          <p:nvPr/>
        </p:nvCxnSpPr>
        <p:spPr>
          <a:xfrm>
            <a:off x="698500" y="1741289"/>
            <a:ext cx="3591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L3">
            <a:extLst>
              <a:ext uri="{FF2B5EF4-FFF2-40B4-BE49-F238E27FC236}">
                <a16:creationId xmlns:a16="http://schemas.microsoft.com/office/drawing/2014/main" xmlns="" id="{8CE74BD0-9204-4278-95A4-6E43CF069267}"/>
              </a:ext>
            </a:extLst>
          </p:cNvPr>
          <p:cNvCxnSpPr/>
          <p:nvPr/>
        </p:nvCxnSpPr>
        <p:spPr>
          <a:xfrm>
            <a:off x="698500" y="2339390"/>
            <a:ext cx="3591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L4">
            <a:extLst>
              <a:ext uri="{FF2B5EF4-FFF2-40B4-BE49-F238E27FC236}">
                <a16:creationId xmlns:a16="http://schemas.microsoft.com/office/drawing/2014/main" xmlns="" id="{12EE2B68-E0FB-40A6-B1A7-5DFC5E591053}"/>
              </a:ext>
            </a:extLst>
          </p:cNvPr>
          <p:cNvCxnSpPr/>
          <p:nvPr/>
        </p:nvCxnSpPr>
        <p:spPr>
          <a:xfrm>
            <a:off x="698500" y="2339390"/>
            <a:ext cx="3591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L4">
            <a:extLst>
              <a:ext uri="{FF2B5EF4-FFF2-40B4-BE49-F238E27FC236}">
                <a16:creationId xmlns:a16="http://schemas.microsoft.com/office/drawing/2014/main" xmlns="" id="{D357073F-021E-404A-98FD-7BABE94D44A6}"/>
              </a:ext>
            </a:extLst>
          </p:cNvPr>
          <p:cNvCxnSpPr/>
          <p:nvPr/>
        </p:nvCxnSpPr>
        <p:spPr>
          <a:xfrm>
            <a:off x="698500" y="2937491"/>
            <a:ext cx="3591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L5">
            <a:extLst>
              <a:ext uri="{FF2B5EF4-FFF2-40B4-BE49-F238E27FC236}">
                <a16:creationId xmlns:a16="http://schemas.microsoft.com/office/drawing/2014/main" xmlns="" id="{472FCB5D-1F09-49EC-ACCC-8AC823FAC931}"/>
              </a:ext>
            </a:extLst>
          </p:cNvPr>
          <p:cNvCxnSpPr/>
          <p:nvPr/>
        </p:nvCxnSpPr>
        <p:spPr>
          <a:xfrm>
            <a:off x="698500" y="2937491"/>
            <a:ext cx="3591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L6">
            <a:extLst>
              <a:ext uri="{FF2B5EF4-FFF2-40B4-BE49-F238E27FC236}">
                <a16:creationId xmlns:a16="http://schemas.microsoft.com/office/drawing/2014/main" xmlns="" id="{2EF975C4-6AC0-42FF-89E4-20C231EABA98}"/>
              </a:ext>
            </a:extLst>
          </p:cNvPr>
          <p:cNvCxnSpPr/>
          <p:nvPr/>
        </p:nvCxnSpPr>
        <p:spPr>
          <a:xfrm>
            <a:off x="698500" y="3535592"/>
            <a:ext cx="3591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L7">
            <a:extLst>
              <a:ext uri="{FF2B5EF4-FFF2-40B4-BE49-F238E27FC236}">
                <a16:creationId xmlns:a16="http://schemas.microsoft.com/office/drawing/2014/main" xmlns="" id="{DEE8EF5F-B597-49AA-AEB0-680DF0708957}"/>
              </a:ext>
            </a:extLst>
          </p:cNvPr>
          <p:cNvCxnSpPr/>
          <p:nvPr/>
        </p:nvCxnSpPr>
        <p:spPr>
          <a:xfrm>
            <a:off x="698500" y="3535592"/>
            <a:ext cx="3591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L8">
            <a:extLst>
              <a:ext uri="{FF2B5EF4-FFF2-40B4-BE49-F238E27FC236}">
                <a16:creationId xmlns:a16="http://schemas.microsoft.com/office/drawing/2014/main" xmlns="" id="{D13362ED-0D6C-4CD5-924B-E20098B02043}"/>
              </a:ext>
            </a:extLst>
          </p:cNvPr>
          <p:cNvCxnSpPr/>
          <p:nvPr/>
        </p:nvCxnSpPr>
        <p:spPr>
          <a:xfrm>
            <a:off x="698500" y="4133693"/>
            <a:ext cx="3591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L9">
            <a:extLst>
              <a:ext uri="{FF2B5EF4-FFF2-40B4-BE49-F238E27FC236}">
                <a16:creationId xmlns:a16="http://schemas.microsoft.com/office/drawing/2014/main" xmlns="" id="{CD749A0C-D970-4101-A510-1FDD76E0CA29}"/>
              </a:ext>
            </a:extLst>
          </p:cNvPr>
          <p:cNvCxnSpPr/>
          <p:nvPr/>
        </p:nvCxnSpPr>
        <p:spPr>
          <a:xfrm>
            <a:off x="698500" y="4133693"/>
            <a:ext cx="3591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L12">
            <a:extLst>
              <a:ext uri="{FF2B5EF4-FFF2-40B4-BE49-F238E27FC236}">
                <a16:creationId xmlns:a16="http://schemas.microsoft.com/office/drawing/2014/main" xmlns="" id="{39C663D8-7B02-4DBF-A2CC-9D47CFAA0A57}"/>
              </a:ext>
            </a:extLst>
          </p:cNvPr>
          <p:cNvCxnSpPr/>
          <p:nvPr/>
        </p:nvCxnSpPr>
        <p:spPr>
          <a:xfrm>
            <a:off x="698500" y="4731794"/>
            <a:ext cx="3591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L13">
            <a:extLst>
              <a:ext uri="{FF2B5EF4-FFF2-40B4-BE49-F238E27FC236}">
                <a16:creationId xmlns:a16="http://schemas.microsoft.com/office/drawing/2014/main" xmlns="" id="{1B9137EB-AD4B-4E81-ADBA-22CD6F75D2EA}"/>
              </a:ext>
            </a:extLst>
          </p:cNvPr>
          <p:cNvCxnSpPr/>
          <p:nvPr/>
        </p:nvCxnSpPr>
        <p:spPr>
          <a:xfrm>
            <a:off x="698500" y="4731794"/>
            <a:ext cx="3591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Tekstvak 2">
            <a:extLst>
              <a:ext uri="{FF2B5EF4-FFF2-40B4-BE49-F238E27FC236}">
                <a16:creationId xmlns:a16="http://schemas.microsoft.com/office/drawing/2014/main" xmlns="" id="{8ECE8C4F-CAF8-4212-84E7-8D022A709438}"/>
              </a:ext>
            </a:extLst>
          </p:cNvPr>
          <p:cNvSpPr txBox="1"/>
          <p:nvPr/>
        </p:nvSpPr>
        <p:spPr>
          <a:xfrm>
            <a:off x="1660634" y="3649977"/>
            <a:ext cx="184731" cy="369332"/>
          </a:xfrm>
          <a:prstGeom prst="rect">
            <a:avLst/>
          </a:prstGeom>
          <a:noFill/>
        </p:spPr>
        <p:txBody>
          <a:bodyPr wrap="none" rtlCol="0">
            <a:spAutoFit/>
          </a:bodyPr>
          <a:lstStyle/>
          <a:p>
            <a:endParaRPr lang="nl-NL" dirty="0"/>
          </a:p>
        </p:txBody>
      </p:sp>
      <p:sp>
        <p:nvSpPr>
          <p:cNvPr id="58" name="T4">
            <a:extLst>
              <a:ext uri="{FF2B5EF4-FFF2-40B4-BE49-F238E27FC236}">
                <a16:creationId xmlns:a16="http://schemas.microsoft.com/office/drawing/2014/main" xmlns="" id="{50ABF369-86AE-414F-A9A8-5BB477D95DF7}"/>
              </a:ext>
            </a:extLst>
          </p:cNvPr>
          <p:cNvSpPr/>
          <p:nvPr/>
        </p:nvSpPr>
        <p:spPr>
          <a:xfrm>
            <a:off x="1305561" y="3326596"/>
            <a:ext cx="4611908" cy="417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2" defTabSz="719138">
              <a:lnSpc>
                <a:spcPct val="90000"/>
              </a:lnSpc>
              <a:spcAft>
                <a:spcPts val="1200"/>
              </a:spcAft>
              <a:buClr>
                <a:srgbClr val="0070C0"/>
              </a:buClr>
              <a:buSzPct val="85000"/>
              <a:tabLst>
                <a:tab pos="893763" algn="l"/>
              </a:tabLst>
            </a:pPr>
            <a:r>
              <a:rPr lang="en-GB" sz="1600" dirty="0">
                <a:solidFill>
                  <a:schemeClr val="tx1">
                    <a:lumMod val="75000"/>
                    <a:lumOff val="25000"/>
                  </a:schemeClr>
                </a:solidFill>
              </a:rPr>
              <a:t>Policy Compliance &amp; Best Practices Validation</a:t>
            </a:r>
          </a:p>
        </p:txBody>
      </p:sp>
      <p:sp>
        <p:nvSpPr>
          <p:cNvPr id="59" name="T5">
            <a:extLst>
              <a:ext uri="{FF2B5EF4-FFF2-40B4-BE49-F238E27FC236}">
                <a16:creationId xmlns:a16="http://schemas.microsoft.com/office/drawing/2014/main" xmlns="" id="{1F90046A-0E70-49CC-B4BA-E07EFF844754}"/>
              </a:ext>
            </a:extLst>
          </p:cNvPr>
          <p:cNvSpPr/>
          <p:nvPr/>
        </p:nvSpPr>
        <p:spPr>
          <a:xfrm>
            <a:off x="1305561" y="3924697"/>
            <a:ext cx="4611908" cy="417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2" defTabSz="719138">
              <a:lnSpc>
                <a:spcPct val="90000"/>
              </a:lnSpc>
              <a:spcAft>
                <a:spcPts val="1200"/>
              </a:spcAft>
              <a:buClr>
                <a:srgbClr val="0070C0"/>
              </a:buClr>
              <a:buSzPct val="85000"/>
              <a:tabLst>
                <a:tab pos="893763" algn="l"/>
              </a:tabLst>
            </a:pPr>
            <a:r>
              <a:rPr lang="en-GB" sz="1600" dirty="0">
                <a:solidFill>
                  <a:schemeClr val="tx1">
                    <a:lumMod val="75000"/>
                    <a:lumOff val="25000"/>
                  </a:schemeClr>
                </a:solidFill>
              </a:rPr>
              <a:t>Device &amp; Policy Configuration Change Management</a:t>
            </a:r>
          </a:p>
        </p:txBody>
      </p:sp>
      <p:sp>
        <p:nvSpPr>
          <p:cNvPr id="60" name="T6">
            <a:extLst>
              <a:ext uri="{FF2B5EF4-FFF2-40B4-BE49-F238E27FC236}">
                <a16:creationId xmlns:a16="http://schemas.microsoft.com/office/drawing/2014/main" xmlns="" id="{099C9ACF-2981-4981-9408-1969ACCDB1D9}"/>
              </a:ext>
            </a:extLst>
          </p:cNvPr>
          <p:cNvSpPr/>
          <p:nvPr/>
        </p:nvSpPr>
        <p:spPr>
          <a:xfrm>
            <a:off x="1305561" y="4522798"/>
            <a:ext cx="4611908" cy="417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2" defTabSz="719138">
              <a:lnSpc>
                <a:spcPct val="90000"/>
              </a:lnSpc>
              <a:spcAft>
                <a:spcPts val="1200"/>
              </a:spcAft>
              <a:buClr>
                <a:srgbClr val="0070C0"/>
              </a:buClr>
              <a:buSzPct val="85000"/>
              <a:tabLst>
                <a:tab pos="893763" algn="l"/>
              </a:tabLst>
            </a:pPr>
            <a:r>
              <a:rPr lang="en-GB" sz="1600" dirty="0">
                <a:solidFill>
                  <a:schemeClr val="tx1">
                    <a:lumMod val="75000"/>
                    <a:lumOff val="25000"/>
                  </a:schemeClr>
                </a:solidFill>
              </a:rPr>
              <a:t>Automated Rules of Engagement</a:t>
            </a:r>
          </a:p>
        </p:txBody>
      </p:sp>
      <p:sp>
        <p:nvSpPr>
          <p:cNvPr id="61" name="T8">
            <a:extLst>
              <a:ext uri="{FF2B5EF4-FFF2-40B4-BE49-F238E27FC236}">
                <a16:creationId xmlns:a16="http://schemas.microsoft.com/office/drawing/2014/main" xmlns="" id="{6DAC0753-98F1-4D3A-970D-1E4E60736E8A}"/>
              </a:ext>
            </a:extLst>
          </p:cNvPr>
          <p:cNvSpPr/>
          <p:nvPr/>
        </p:nvSpPr>
        <p:spPr>
          <a:xfrm>
            <a:off x="1305561" y="5719001"/>
            <a:ext cx="4611908" cy="417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2" defTabSz="719138">
              <a:lnSpc>
                <a:spcPct val="90000"/>
              </a:lnSpc>
              <a:spcAft>
                <a:spcPts val="1200"/>
              </a:spcAft>
              <a:buClr>
                <a:srgbClr val="0070C0"/>
              </a:buClr>
              <a:buSzPct val="85000"/>
              <a:tabLst>
                <a:tab pos="893763" algn="l"/>
              </a:tabLst>
            </a:pPr>
            <a:r>
              <a:rPr lang="en-US" sz="1600" dirty="0">
                <a:solidFill>
                  <a:schemeClr val="tx1">
                    <a:lumMod val="75000"/>
                    <a:lumOff val="25000"/>
                  </a:schemeClr>
                </a:solidFill>
              </a:rPr>
              <a:t>Behavior Baselining*</a:t>
            </a:r>
          </a:p>
        </p:txBody>
      </p:sp>
      <p:sp>
        <p:nvSpPr>
          <p:cNvPr id="62" name="T7">
            <a:extLst>
              <a:ext uri="{FF2B5EF4-FFF2-40B4-BE49-F238E27FC236}">
                <a16:creationId xmlns:a16="http://schemas.microsoft.com/office/drawing/2014/main" xmlns="" id="{AD88D64C-F6FC-49E2-81D6-B02ADD68A532}"/>
              </a:ext>
            </a:extLst>
          </p:cNvPr>
          <p:cNvSpPr/>
          <p:nvPr/>
        </p:nvSpPr>
        <p:spPr>
          <a:xfrm>
            <a:off x="1305561" y="5120899"/>
            <a:ext cx="4611908" cy="417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2" defTabSz="719138">
              <a:lnSpc>
                <a:spcPct val="90000"/>
              </a:lnSpc>
              <a:spcAft>
                <a:spcPts val="1200"/>
              </a:spcAft>
              <a:buClr>
                <a:srgbClr val="0070C0"/>
              </a:buClr>
              <a:buSzPct val="85000"/>
              <a:tabLst>
                <a:tab pos="893763" algn="l"/>
              </a:tabLst>
            </a:pPr>
            <a:r>
              <a:rPr lang="en-GB" sz="1600" dirty="0">
                <a:solidFill>
                  <a:schemeClr val="tx1">
                    <a:lumMod val="75000"/>
                    <a:lumOff val="25000"/>
                  </a:schemeClr>
                </a:solidFill>
              </a:rPr>
              <a:t>Policy Topology Reporting</a:t>
            </a:r>
          </a:p>
        </p:txBody>
      </p:sp>
      <p:cxnSp>
        <p:nvCxnSpPr>
          <p:cNvPr id="63" name="L12">
            <a:extLst>
              <a:ext uri="{FF2B5EF4-FFF2-40B4-BE49-F238E27FC236}">
                <a16:creationId xmlns:a16="http://schemas.microsoft.com/office/drawing/2014/main" xmlns="" id="{2E2F1850-EF1D-46F8-8555-50157046C2BF}"/>
              </a:ext>
            </a:extLst>
          </p:cNvPr>
          <p:cNvCxnSpPr/>
          <p:nvPr/>
        </p:nvCxnSpPr>
        <p:spPr>
          <a:xfrm>
            <a:off x="698500" y="5329895"/>
            <a:ext cx="3591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L13">
            <a:extLst>
              <a:ext uri="{FF2B5EF4-FFF2-40B4-BE49-F238E27FC236}">
                <a16:creationId xmlns:a16="http://schemas.microsoft.com/office/drawing/2014/main" xmlns="" id="{B5E42B96-CE54-4AB8-AFA7-69E523E7F5DA}"/>
              </a:ext>
            </a:extLst>
          </p:cNvPr>
          <p:cNvCxnSpPr/>
          <p:nvPr/>
        </p:nvCxnSpPr>
        <p:spPr>
          <a:xfrm>
            <a:off x="698500" y="5329895"/>
            <a:ext cx="3591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L12">
            <a:extLst>
              <a:ext uri="{FF2B5EF4-FFF2-40B4-BE49-F238E27FC236}">
                <a16:creationId xmlns:a16="http://schemas.microsoft.com/office/drawing/2014/main" xmlns="" id="{07AE5445-7E31-4B07-B072-957D3A1F8644}"/>
              </a:ext>
            </a:extLst>
          </p:cNvPr>
          <p:cNvCxnSpPr/>
          <p:nvPr/>
        </p:nvCxnSpPr>
        <p:spPr>
          <a:xfrm>
            <a:off x="698500" y="5927997"/>
            <a:ext cx="3591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L13">
            <a:extLst>
              <a:ext uri="{FF2B5EF4-FFF2-40B4-BE49-F238E27FC236}">
                <a16:creationId xmlns:a16="http://schemas.microsoft.com/office/drawing/2014/main" xmlns="" id="{5502725C-31FE-4579-A888-540CF27E64C5}"/>
              </a:ext>
            </a:extLst>
          </p:cNvPr>
          <p:cNvCxnSpPr/>
          <p:nvPr/>
        </p:nvCxnSpPr>
        <p:spPr>
          <a:xfrm>
            <a:off x="698500" y="5927997"/>
            <a:ext cx="3591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7" name="T8">
            <a:extLst>
              <a:ext uri="{FF2B5EF4-FFF2-40B4-BE49-F238E27FC236}">
                <a16:creationId xmlns:a16="http://schemas.microsoft.com/office/drawing/2014/main" xmlns="" id="{5A0039F1-D6FF-4865-9A6F-B1FECF769604}"/>
              </a:ext>
            </a:extLst>
          </p:cNvPr>
          <p:cNvSpPr/>
          <p:nvPr/>
        </p:nvSpPr>
        <p:spPr>
          <a:xfrm>
            <a:off x="3904454" y="5927997"/>
            <a:ext cx="2163171" cy="417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2" defTabSz="719138">
              <a:lnSpc>
                <a:spcPct val="90000"/>
              </a:lnSpc>
              <a:spcAft>
                <a:spcPts val="1200"/>
              </a:spcAft>
              <a:buClr>
                <a:srgbClr val="0070C0"/>
              </a:buClr>
              <a:buSzPct val="85000"/>
              <a:tabLst>
                <a:tab pos="893763" algn="l"/>
              </a:tabLst>
            </a:pPr>
            <a:r>
              <a:rPr lang="en-GB" sz="1050" i="1" dirty="0">
                <a:solidFill>
                  <a:schemeClr val="tx1">
                    <a:lumMod val="75000"/>
                    <a:lumOff val="25000"/>
                  </a:schemeClr>
                </a:solidFill>
              </a:rPr>
              <a:t>*Optional (XDR required)</a:t>
            </a:r>
          </a:p>
        </p:txBody>
      </p:sp>
      <p:pic>
        <p:nvPicPr>
          <p:cNvPr id="68" name="Afbeelding 2">
            <a:extLst>
              <a:ext uri="{FF2B5EF4-FFF2-40B4-BE49-F238E27FC236}">
                <a16:creationId xmlns:a16="http://schemas.microsoft.com/office/drawing/2014/main" xmlns="" id="{1D5CAD34-8E62-47B1-9418-7F477EA71481}"/>
              </a:ext>
            </a:extLst>
          </p:cNvPr>
          <p:cNvPicPr>
            <a:picLocks noChangeAspect="1"/>
          </p:cNvPicPr>
          <p:nvPr/>
        </p:nvPicPr>
        <p:blipFill>
          <a:blip r:embed="rId8"/>
          <a:stretch>
            <a:fillRect/>
          </a:stretch>
        </p:blipFill>
        <p:spPr>
          <a:xfrm>
            <a:off x="6461186" y="6273209"/>
            <a:ext cx="1062894" cy="583357"/>
          </a:xfrm>
          <a:prstGeom prst="rect">
            <a:avLst/>
          </a:prstGeom>
        </p:spPr>
      </p:pic>
    </p:spTree>
    <p:extLst>
      <p:ext uri="{BB962C8B-B14F-4D97-AF65-F5344CB8AC3E}">
        <p14:creationId xmlns:p14="http://schemas.microsoft.com/office/powerpoint/2010/main" val="31527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iterate type="lt">
                                    <p:tmPct val="10000"/>
                                  </p:iterate>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22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2" presetClass="entr" presetSubtype="8" decel="100000"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additive="base">
                                        <p:cTn id="18" dur="500" fill="hold"/>
                                        <p:tgtEl>
                                          <p:spTgt spid="45"/>
                                        </p:tgtEl>
                                        <p:attrNameLst>
                                          <p:attrName>ppt_x</p:attrName>
                                        </p:attrNameLst>
                                      </p:cBhvr>
                                      <p:tavLst>
                                        <p:tav tm="0">
                                          <p:val>
                                            <p:strVal val="0-#ppt_w/2"/>
                                          </p:val>
                                        </p:tav>
                                        <p:tav tm="100000">
                                          <p:val>
                                            <p:strVal val="#ppt_x"/>
                                          </p:val>
                                        </p:tav>
                                      </p:tavLst>
                                    </p:anim>
                                    <p:anim calcmode="lin" valueType="num">
                                      <p:cBhvr additive="base">
                                        <p:cTn id="19" dur="500" fill="hold"/>
                                        <p:tgtEl>
                                          <p:spTgt spid="45"/>
                                        </p:tgtEl>
                                        <p:attrNameLst>
                                          <p:attrName>ppt_y</p:attrName>
                                        </p:attrNameLst>
                                      </p:cBhvr>
                                      <p:tavLst>
                                        <p:tav tm="0">
                                          <p:val>
                                            <p:strVal val="#ppt_y"/>
                                          </p:val>
                                        </p:tav>
                                        <p:tav tm="100000">
                                          <p:val>
                                            <p:strVal val="#ppt_y"/>
                                          </p:val>
                                        </p:tav>
                                      </p:tavLst>
                                    </p:anim>
                                  </p:childTnLst>
                                </p:cTn>
                              </p:par>
                              <p:par>
                                <p:cTn id="20" presetID="2" presetClass="entr" presetSubtype="8" decel="100000"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500" fill="hold"/>
                                        <p:tgtEl>
                                          <p:spTgt spid="46"/>
                                        </p:tgtEl>
                                        <p:attrNameLst>
                                          <p:attrName>ppt_x</p:attrName>
                                        </p:attrNameLst>
                                      </p:cBhvr>
                                      <p:tavLst>
                                        <p:tav tm="0">
                                          <p:val>
                                            <p:strVal val="0-#ppt_w/2"/>
                                          </p:val>
                                        </p:tav>
                                        <p:tav tm="100000">
                                          <p:val>
                                            <p:strVal val="#ppt_x"/>
                                          </p:val>
                                        </p:tav>
                                      </p:tavLst>
                                    </p:anim>
                                    <p:anim calcmode="lin" valueType="num">
                                      <p:cBhvr additive="base">
                                        <p:cTn id="23" dur="500" fill="hold"/>
                                        <p:tgtEl>
                                          <p:spTgt spid="46"/>
                                        </p:tgtEl>
                                        <p:attrNameLst>
                                          <p:attrName>ppt_y</p:attrName>
                                        </p:attrNameLst>
                                      </p:cBhvr>
                                      <p:tavLst>
                                        <p:tav tm="0">
                                          <p:val>
                                            <p:strVal val="#ppt_y"/>
                                          </p:val>
                                        </p:tav>
                                        <p:tav tm="100000">
                                          <p:val>
                                            <p:strVal val="#ppt_y"/>
                                          </p:val>
                                        </p:tav>
                                      </p:tavLst>
                                    </p:anim>
                                  </p:childTnLst>
                                </p:cTn>
                              </p:par>
                              <p:par>
                                <p:cTn id="24" presetID="8" presetClass="emph" presetSubtype="0" fill="hold" nodeType="withEffect">
                                  <p:stCondLst>
                                    <p:cond delay="250"/>
                                  </p:stCondLst>
                                  <p:childTnLst>
                                    <p:animRot by="5400000">
                                      <p:cBhvr>
                                        <p:cTn id="25" dur="500" fill="hold"/>
                                        <p:tgtEl>
                                          <p:spTgt spid="46"/>
                                        </p:tgtEl>
                                        <p:attrNameLst>
                                          <p:attrName>r</p:attrName>
                                        </p:attrNameLst>
                                      </p:cBhvr>
                                    </p:animRot>
                                  </p:childTnLst>
                                </p:cTn>
                              </p:par>
                            </p:childTnLst>
                          </p:cTn>
                        </p:par>
                        <p:par>
                          <p:cTn id="26" fill="hold">
                            <p:stCondLst>
                              <p:cond delay="2950"/>
                            </p:stCondLst>
                            <p:childTnLst>
                              <p:par>
                                <p:cTn id="27" presetID="10" presetClass="entr" presetSubtype="0"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par>
                                <p:cTn id="30" presetID="2" presetClass="entr" presetSubtype="8" decel="100000"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0-#ppt_w/2"/>
                                          </p:val>
                                        </p:tav>
                                        <p:tav tm="100000">
                                          <p:val>
                                            <p:strVal val="#ppt_x"/>
                                          </p:val>
                                        </p:tav>
                                      </p:tavLst>
                                    </p:anim>
                                    <p:anim calcmode="lin" valueType="num">
                                      <p:cBhvr additive="base">
                                        <p:cTn id="33" dur="500" fill="hold"/>
                                        <p:tgtEl>
                                          <p:spTgt spid="47"/>
                                        </p:tgtEl>
                                        <p:attrNameLst>
                                          <p:attrName>ppt_y</p:attrName>
                                        </p:attrNameLst>
                                      </p:cBhvr>
                                      <p:tavLst>
                                        <p:tav tm="0">
                                          <p:val>
                                            <p:strVal val="#ppt_y"/>
                                          </p:val>
                                        </p:tav>
                                        <p:tav tm="100000">
                                          <p:val>
                                            <p:strVal val="#ppt_y"/>
                                          </p:val>
                                        </p:tav>
                                      </p:tavLst>
                                    </p:anim>
                                  </p:childTnLst>
                                </p:cTn>
                              </p:par>
                              <p:par>
                                <p:cTn id="34" presetID="2" presetClass="entr" presetSubtype="8" decel="100000"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 calcmode="lin" valueType="num">
                                      <p:cBhvr additive="base">
                                        <p:cTn id="36" dur="500" fill="hold"/>
                                        <p:tgtEl>
                                          <p:spTgt spid="48"/>
                                        </p:tgtEl>
                                        <p:attrNameLst>
                                          <p:attrName>ppt_x</p:attrName>
                                        </p:attrNameLst>
                                      </p:cBhvr>
                                      <p:tavLst>
                                        <p:tav tm="0">
                                          <p:val>
                                            <p:strVal val="0-#ppt_w/2"/>
                                          </p:val>
                                        </p:tav>
                                        <p:tav tm="100000">
                                          <p:val>
                                            <p:strVal val="#ppt_x"/>
                                          </p:val>
                                        </p:tav>
                                      </p:tavLst>
                                    </p:anim>
                                    <p:anim calcmode="lin" valueType="num">
                                      <p:cBhvr additive="base">
                                        <p:cTn id="37" dur="500" fill="hold"/>
                                        <p:tgtEl>
                                          <p:spTgt spid="48"/>
                                        </p:tgtEl>
                                        <p:attrNameLst>
                                          <p:attrName>ppt_y</p:attrName>
                                        </p:attrNameLst>
                                      </p:cBhvr>
                                      <p:tavLst>
                                        <p:tav tm="0">
                                          <p:val>
                                            <p:strVal val="#ppt_y"/>
                                          </p:val>
                                        </p:tav>
                                        <p:tav tm="100000">
                                          <p:val>
                                            <p:strVal val="#ppt_y"/>
                                          </p:val>
                                        </p:tav>
                                      </p:tavLst>
                                    </p:anim>
                                  </p:childTnLst>
                                </p:cTn>
                              </p:par>
                              <p:par>
                                <p:cTn id="38" presetID="8" presetClass="emph" presetSubtype="0" fill="hold" nodeType="withEffect">
                                  <p:stCondLst>
                                    <p:cond delay="250"/>
                                  </p:stCondLst>
                                  <p:childTnLst>
                                    <p:animRot by="5400000">
                                      <p:cBhvr>
                                        <p:cTn id="39" dur="500" fill="hold"/>
                                        <p:tgtEl>
                                          <p:spTgt spid="48"/>
                                        </p:tgtEl>
                                        <p:attrNameLst>
                                          <p:attrName>r</p:attrName>
                                        </p:attrNameLst>
                                      </p:cBhvr>
                                    </p:animRot>
                                  </p:childTnLst>
                                </p:cTn>
                              </p:par>
                            </p:childTnLst>
                          </p:cTn>
                        </p:par>
                        <p:par>
                          <p:cTn id="40" fill="hold">
                            <p:stCondLst>
                              <p:cond delay="3700"/>
                            </p:stCondLst>
                            <p:childTnLst>
                              <p:par>
                                <p:cTn id="41" presetID="10" presetClass="entr" presetSubtype="0"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par>
                                <p:cTn id="44" presetID="2" presetClass="entr" presetSubtype="8" decel="100000"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par>
                                <p:cTn id="48" presetID="2" presetClass="entr" presetSubtype="8" decel="100000" fill="hold" nodeType="withEffect">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cBhvr additive="base">
                                        <p:cTn id="50" dur="500" fill="hold"/>
                                        <p:tgtEl>
                                          <p:spTgt spid="50"/>
                                        </p:tgtEl>
                                        <p:attrNameLst>
                                          <p:attrName>ppt_x</p:attrName>
                                        </p:attrNameLst>
                                      </p:cBhvr>
                                      <p:tavLst>
                                        <p:tav tm="0">
                                          <p:val>
                                            <p:strVal val="0-#ppt_w/2"/>
                                          </p:val>
                                        </p:tav>
                                        <p:tav tm="100000">
                                          <p:val>
                                            <p:strVal val="#ppt_x"/>
                                          </p:val>
                                        </p:tav>
                                      </p:tavLst>
                                    </p:anim>
                                    <p:anim calcmode="lin" valueType="num">
                                      <p:cBhvr additive="base">
                                        <p:cTn id="51" dur="500" fill="hold"/>
                                        <p:tgtEl>
                                          <p:spTgt spid="50"/>
                                        </p:tgtEl>
                                        <p:attrNameLst>
                                          <p:attrName>ppt_y</p:attrName>
                                        </p:attrNameLst>
                                      </p:cBhvr>
                                      <p:tavLst>
                                        <p:tav tm="0">
                                          <p:val>
                                            <p:strVal val="#ppt_y"/>
                                          </p:val>
                                        </p:tav>
                                        <p:tav tm="100000">
                                          <p:val>
                                            <p:strVal val="#ppt_y"/>
                                          </p:val>
                                        </p:tav>
                                      </p:tavLst>
                                    </p:anim>
                                  </p:childTnLst>
                                </p:cTn>
                              </p:par>
                              <p:par>
                                <p:cTn id="52" presetID="8" presetClass="emph" presetSubtype="0" fill="hold" nodeType="withEffect">
                                  <p:stCondLst>
                                    <p:cond delay="250"/>
                                  </p:stCondLst>
                                  <p:childTnLst>
                                    <p:animRot by="5400000">
                                      <p:cBhvr>
                                        <p:cTn id="53" dur="500" fill="hold"/>
                                        <p:tgtEl>
                                          <p:spTgt spid="50"/>
                                        </p:tgtEl>
                                        <p:attrNameLst>
                                          <p:attrName>r</p:attrName>
                                        </p:attrNameLst>
                                      </p:cBhvr>
                                    </p:animRot>
                                  </p:childTnLst>
                                </p:cTn>
                              </p:par>
                            </p:childTnLst>
                          </p:cTn>
                        </p:par>
                        <p:par>
                          <p:cTn id="54" fill="hold">
                            <p:stCondLst>
                              <p:cond delay="4450"/>
                            </p:stCondLst>
                            <p:childTnLst>
                              <p:par>
                                <p:cTn id="55" presetID="10" presetClass="entr" presetSubtype="0"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par>
                                <p:cTn id="58" presetID="2" presetClass="entr" presetSubtype="8" decel="100000" fill="hold" nodeType="with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0-#ppt_w/2"/>
                                          </p:val>
                                        </p:tav>
                                        <p:tav tm="100000">
                                          <p:val>
                                            <p:strVal val="#ppt_x"/>
                                          </p:val>
                                        </p:tav>
                                      </p:tavLst>
                                    </p:anim>
                                    <p:anim calcmode="lin" valueType="num">
                                      <p:cBhvr additive="base">
                                        <p:cTn id="61" dur="500" fill="hold"/>
                                        <p:tgtEl>
                                          <p:spTgt spid="51"/>
                                        </p:tgtEl>
                                        <p:attrNameLst>
                                          <p:attrName>ppt_y</p:attrName>
                                        </p:attrNameLst>
                                      </p:cBhvr>
                                      <p:tavLst>
                                        <p:tav tm="0">
                                          <p:val>
                                            <p:strVal val="#ppt_y"/>
                                          </p:val>
                                        </p:tav>
                                        <p:tav tm="100000">
                                          <p:val>
                                            <p:strVal val="#ppt_y"/>
                                          </p:val>
                                        </p:tav>
                                      </p:tavLst>
                                    </p:anim>
                                  </p:childTnLst>
                                </p:cTn>
                              </p:par>
                              <p:par>
                                <p:cTn id="62" presetID="2" presetClass="entr" presetSubtype="8" decel="100000" fill="hold" nodeType="withEffect">
                                  <p:stCondLst>
                                    <p:cond delay="0"/>
                                  </p:stCondLst>
                                  <p:childTnLst>
                                    <p:set>
                                      <p:cBhvr>
                                        <p:cTn id="63" dur="1" fill="hold">
                                          <p:stCondLst>
                                            <p:cond delay="0"/>
                                          </p:stCondLst>
                                        </p:cTn>
                                        <p:tgtEl>
                                          <p:spTgt spid="52"/>
                                        </p:tgtEl>
                                        <p:attrNameLst>
                                          <p:attrName>style.visibility</p:attrName>
                                        </p:attrNameLst>
                                      </p:cBhvr>
                                      <p:to>
                                        <p:strVal val="visible"/>
                                      </p:to>
                                    </p:set>
                                    <p:anim calcmode="lin" valueType="num">
                                      <p:cBhvr additive="base">
                                        <p:cTn id="64" dur="500" fill="hold"/>
                                        <p:tgtEl>
                                          <p:spTgt spid="52"/>
                                        </p:tgtEl>
                                        <p:attrNameLst>
                                          <p:attrName>ppt_x</p:attrName>
                                        </p:attrNameLst>
                                      </p:cBhvr>
                                      <p:tavLst>
                                        <p:tav tm="0">
                                          <p:val>
                                            <p:strVal val="0-#ppt_w/2"/>
                                          </p:val>
                                        </p:tav>
                                        <p:tav tm="100000">
                                          <p:val>
                                            <p:strVal val="#ppt_x"/>
                                          </p:val>
                                        </p:tav>
                                      </p:tavLst>
                                    </p:anim>
                                    <p:anim calcmode="lin" valueType="num">
                                      <p:cBhvr additive="base">
                                        <p:cTn id="65" dur="500" fill="hold"/>
                                        <p:tgtEl>
                                          <p:spTgt spid="52"/>
                                        </p:tgtEl>
                                        <p:attrNameLst>
                                          <p:attrName>ppt_y</p:attrName>
                                        </p:attrNameLst>
                                      </p:cBhvr>
                                      <p:tavLst>
                                        <p:tav tm="0">
                                          <p:val>
                                            <p:strVal val="#ppt_y"/>
                                          </p:val>
                                        </p:tav>
                                        <p:tav tm="100000">
                                          <p:val>
                                            <p:strVal val="#ppt_y"/>
                                          </p:val>
                                        </p:tav>
                                      </p:tavLst>
                                    </p:anim>
                                  </p:childTnLst>
                                </p:cTn>
                              </p:par>
                              <p:par>
                                <p:cTn id="66" presetID="8" presetClass="emph" presetSubtype="0" fill="hold" nodeType="withEffect">
                                  <p:stCondLst>
                                    <p:cond delay="250"/>
                                  </p:stCondLst>
                                  <p:childTnLst>
                                    <p:animRot by="5400000">
                                      <p:cBhvr>
                                        <p:cTn id="67" dur="500" fill="hold"/>
                                        <p:tgtEl>
                                          <p:spTgt spid="52"/>
                                        </p:tgtEl>
                                        <p:attrNameLst>
                                          <p:attrName>r</p:attrName>
                                        </p:attrNameLst>
                                      </p:cBhvr>
                                    </p:animRot>
                                  </p:childTnLst>
                                </p:cTn>
                              </p:par>
                            </p:childTnLst>
                          </p:cTn>
                        </p:par>
                        <p:par>
                          <p:cTn id="68" fill="hold">
                            <p:stCondLst>
                              <p:cond delay="5200"/>
                            </p:stCondLst>
                            <p:childTnLst>
                              <p:par>
                                <p:cTn id="69" presetID="10"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500"/>
                                        <p:tgtEl>
                                          <p:spTgt spid="59"/>
                                        </p:tgtEl>
                                      </p:cBhvr>
                                    </p:animEffect>
                                  </p:childTnLst>
                                </p:cTn>
                              </p:par>
                              <p:par>
                                <p:cTn id="72" presetID="2" presetClass="entr" presetSubtype="8" decel="100000" fill="hold" nodeType="with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0-#ppt_w/2"/>
                                          </p:val>
                                        </p:tav>
                                        <p:tav tm="100000">
                                          <p:val>
                                            <p:strVal val="#ppt_x"/>
                                          </p:val>
                                        </p:tav>
                                      </p:tavLst>
                                    </p:anim>
                                    <p:anim calcmode="lin" valueType="num">
                                      <p:cBhvr additive="base">
                                        <p:cTn id="75" dur="500" fill="hold"/>
                                        <p:tgtEl>
                                          <p:spTgt spid="53"/>
                                        </p:tgtEl>
                                        <p:attrNameLst>
                                          <p:attrName>ppt_y</p:attrName>
                                        </p:attrNameLst>
                                      </p:cBhvr>
                                      <p:tavLst>
                                        <p:tav tm="0">
                                          <p:val>
                                            <p:strVal val="#ppt_y"/>
                                          </p:val>
                                        </p:tav>
                                        <p:tav tm="100000">
                                          <p:val>
                                            <p:strVal val="#ppt_y"/>
                                          </p:val>
                                        </p:tav>
                                      </p:tavLst>
                                    </p:anim>
                                  </p:childTnLst>
                                </p:cTn>
                              </p:par>
                              <p:par>
                                <p:cTn id="76" presetID="2" presetClass="entr" presetSubtype="8" decel="100000" fill="hold" nodeType="withEffect">
                                  <p:stCondLst>
                                    <p:cond delay="0"/>
                                  </p:stCondLst>
                                  <p:childTnLst>
                                    <p:set>
                                      <p:cBhvr>
                                        <p:cTn id="77" dur="1" fill="hold">
                                          <p:stCondLst>
                                            <p:cond delay="0"/>
                                          </p:stCondLst>
                                        </p:cTn>
                                        <p:tgtEl>
                                          <p:spTgt spid="54"/>
                                        </p:tgtEl>
                                        <p:attrNameLst>
                                          <p:attrName>style.visibility</p:attrName>
                                        </p:attrNameLst>
                                      </p:cBhvr>
                                      <p:to>
                                        <p:strVal val="visible"/>
                                      </p:to>
                                    </p:set>
                                    <p:anim calcmode="lin" valueType="num">
                                      <p:cBhvr additive="base">
                                        <p:cTn id="78" dur="500" fill="hold"/>
                                        <p:tgtEl>
                                          <p:spTgt spid="54"/>
                                        </p:tgtEl>
                                        <p:attrNameLst>
                                          <p:attrName>ppt_x</p:attrName>
                                        </p:attrNameLst>
                                      </p:cBhvr>
                                      <p:tavLst>
                                        <p:tav tm="0">
                                          <p:val>
                                            <p:strVal val="0-#ppt_w/2"/>
                                          </p:val>
                                        </p:tav>
                                        <p:tav tm="100000">
                                          <p:val>
                                            <p:strVal val="#ppt_x"/>
                                          </p:val>
                                        </p:tav>
                                      </p:tavLst>
                                    </p:anim>
                                    <p:anim calcmode="lin" valueType="num">
                                      <p:cBhvr additive="base">
                                        <p:cTn id="79" dur="500" fill="hold"/>
                                        <p:tgtEl>
                                          <p:spTgt spid="54"/>
                                        </p:tgtEl>
                                        <p:attrNameLst>
                                          <p:attrName>ppt_y</p:attrName>
                                        </p:attrNameLst>
                                      </p:cBhvr>
                                      <p:tavLst>
                                        <p:tav tm="0">
                                          <p:val>
                                            <p:strVal val="#ppt_y"/>
                                          </p:val>
                                        </p:tav>
                                        <p:tav tm="100000">
                                          <p:val>
                                            <p:strVal val="#ppt_y"/>
                                          </p:val>
                                        </p:tav>
                                      </p:tavLst>
                                    </p:anim>
                                  </p:childTnLst>
                                </p:cTn>
                              </p:par>
                              <p:par>
                                <p:cTn id="80" presetID="8" presetClass="emph" presetSubtype="0" fill="hold" nodeType="withEffect">
                                  <p:stCondLst>
                                    <p:cond delay="250"/>
                                  </p:stCondLst>
                                  <p:childTnLst>
                                    <p:animRot by="5400000">
                                      <p:cBhvr>
                                        <p:cTn id="81" dur="500" fill="hold"/>
                                        <p:tgtEl>
                                          <p:spTgt spid="54"/>
                                        </p:tgtEl>
                                        <p:attrNameLst>
                                          <p:attrName>r</p:attrName>
                                        </p:attrNameLst>
                                      </p:cBhvr>
                                    </p:animRot>
                                  </p:childTnLst>
                                </p:cTn>
                              </p:par>
                            </p:childTnLst>
                          </p:cTn>
                        </p:par>
                        <p:par>
                          <p:cTn id="82" fill="hold">
                            <p:stCondLst>
                              <p:cond delay="5950"/>
                            </p:stCondLst>
                            <p:childTnLst>
                              <p:par>
                                <p:cTn id="83" presetID="10"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500"/>
                                        <p:tgtEl>
                                          <p:spTgt spid="60"/>
                                        </p:tgtEl>
                                      </p:cBhvr>
                                    </p:animEffect>
                                  </p:childTnLst>
                                </p:cTn>
                              </p:par>
                              <p:par>
                                <p:cTn id="86" presetID="2" presetClass="entr" presetSubtype="8" decel="100000" fill="hold"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0-#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par>
                                <p:cTn id="90" presetID="2" presetClass="entr" presetSubtype="8" decel="100000" fill="hold" nodeType="withEffect">
                                  <p:stCondLst>
                                    <p:cond delay="0"/>
                                  </p:stCondLst>
                                  <p:childTnLst>
                                    <p:set>
                                      <p:cBhvr>
                                        <p:cTn id="91" dur="1" fill="hold">
                                          <p:stCondLst>
                                            <p:cond delay="0"/>
                                          </p:stCondLst>
                                        </p:cTn>
                                        <p:tgtEl>
                                          <p:spTgt spid="56"/>
                                        </p:tgtEl>
                                        <p:attrNameLst>
                                          <p:attrName>style.visibility</p:attrName>
                                        </p:attrNameLst>
                                      </p:cBhvr>
                                      <p:to>
                                        <p:strVal val="visible"/>
                                      </p:to>
                                    </p:set>
                                    <p:anim calcmode="lin" valueType="num">
                                      <p:cBhvr additive="base">
                                        <p:cTn id="92" dur="500" fill="hold"/>
                                        <p:tgtEl>
                                          <p:spTgt spid="56"/>
                                        </p:tgtEl>
                                        <p:attrNameLst>
                                          <p:attrName>ppt_x</p:attrName>
                                        </p:attrNameLst>
                                      </p:cBhvr>
                                      <p:tavLst>
                                        <p:tav tm="0">
                                          <p:val>
                                            <p:strVal val="0-#ppt_w/2"/>
                                          </p:val>
                                        </p:tav>
                                        <p:tav tm="100000">
                                          <p:val>
                                            <p:strVal val="#ppt_x"/>
                                          </p:val>
                                        </p:tav>
                                      </p:tavLst>
                                    </p:anim>
                                    <p:anim calcmode="lin" valueType="num">
                                      <p:cBhvr additive="base">
                                        <p:cTn id="93" dur="500" fill="hold"/>
                                        <p:tgtEl>
                                          <p:spTgt spid="56"/>
                                        </p:tgtEl>
                                        <p:attrNameLst>
                                          <p:attrName>ppt_y</p:attrName>
                                        </p:attrNameLst>
                                      </p:cBhvr>
                                      <p:tavLst>
                                        <p:tav tm="0">
                                          <p:val>
                                            <p:strVal val="#ppt_y"/>
                                          </p:val>
                                        </p:tav>
                                        <p:tav tm="100000">
                                          <p:val>
                                            <p:strVal val="#ppt_y"/>
                                          </p:val>
                                        </p:tav>
                                      </p:tavLst>
                                    </p:anim>
                                  </p:childTnLst>
                                </p:cTn>
                              </p:par>
                              <p:par>
                                <p:cTn id="94" presetID="8" presetClass="emph" presetSubtype="0" fill="hold" nodeType="withEffect">
                                  <p:stCondLst>
                                    <p:cond delay="250"/>
                                  </p:stCondLst>
                                  <p:childTnLst>
                                    <p:animRot by="5400000">
                                      <p:cBhvr>
                                        <p:cTn id="95" dur="500" fill="hold"/>
                                        <p:tgtEl>
                                          <p:spTgt spid="56"/>
                                        </p:tgtEl>
                                        <p:attrNameLst>
                                          <p:attrName>r</p:attrName>
                                        </p:attrNameLst>
                                      </p:cBhvr>
                                    </p:animRot>
                                  </p:childTnLst>
                                </p:cTn>
                              </p:par>
                            </p:childTnLst>
                          </p:cTn>
                        </p:par>
                        <p:par>
                          <p:cTn id="96" fill="hold">
                            <p:stCondLst>
                              <p:cond delay="6700"/>
                            </p:stCondLst>
                            <p:childTnLst>
                              <p:par>
                                <p:cTn id="97" presetID="10" presetClass="entr" presetSubtype="0"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fade">
                                      <p:cBhvr>
                                        <p:cTn id="99" dur="500"/>
                                        <p:tgtEl>
                                          <p:spTgt spid="62"/>
                                        </p:tgtEl>
                                      </p:cBhvr>
                                    </p:animEffect>
                                  </p:childTnLst>
                                </p:cTn>
                              </p:par>
                              <p:par>
                                <p:cTn id="100" presetID="2" presetClass="entr" presetSubtype="8" decel="100000" fill="hold" nodeType="withEffect">
                                  <p:stCondLst>
                                    <p:cond delay="0"/>
                                  </p:stCondLst>
                                  <p:childTnLst>
                                    <p:set>
                                      <p:cBhvr>
                                        <p:cTn id="101" dur="1" fill="hold">
                                          <p:stCondLst>
                                            <p:cond delay="0"/>
                                          </p:stCondLst>
                                        </p:cTn>
                                        <p:tgtEl>
                                          <p:spTgt spid="63"/>
                                        </p:tgtEl>
                                        <p:attrNameLst>
                                          <p:attrName>style.visibility</p:attrName>
                                        </p:attrNameLst>
                                      </p:cBhvr>
                                      <p:to>
                                        <p:strVal val="visible"/>
                                      </p:to>
                                    </p:set>
                                    <p:anim calcmode="lin" valueType="num">
                                      <p:cBhvr additive="base">
                                        <p:cTn id="102" dur="500" fill="hold"/>
                                        <p:tgtEl>
                                          <p:spTgt spid="63"/>
                                        </p:tgtEl>
                                        <p:attrNameLst>
                                          <p:attrName>ppt_x</p:attrName>
                                        </p:attrNameLst>
                                      </p:cBhvr>
                                      <p:tavLst>
                                        <p:tav tm="0">
                                          <p:val>
                                            <p:strVal val="0-#ppt_w/2"/>
                                          </p:val>
                                        </p:tav>
                                        <p:tav tm="100000">
                                          <p:val>
                                            <p:strVal val="#ppt_x"/>
                                          </p:val>
                                        </p:tav>
                                      </p:tavLst>
                                    </p:anim>
                                    <p:anim calcmode="lin" valueType="num">
                                      <p:cBhvr additive="base">
                                        <p:cTn id="103" dur="500" fill="hold"/>
                                        <p:tgtEl>
                                          <p:spTgt spid="63"/>
                                        </p:tgtEl>
                                        <p:attrNameLst>
                                          <p:attrName>ppt_y</p:attrName>
                                        </p:attrNameLst>
                                      </p:cBhvr>
                                      <p:tavLst>
                                        <p:tav tm="0">
                                          <p:val>
                                            <p:strVal val="#ppt_y"/>
                                          </p:val>
                                        </p:tav>
                                        <p:tav tm="100000">
                                          <p:val>
                                            <p:strVal val="#ppt_y"/>
                                          </p:val>
                                        </p:tav>
                                      </p:tavLst>
                                    </p:anim>
                                  </p:childTnLst>
                                </p:cTn>
                              </p:par>
                              <p:par>
                                <p:cTn id="104" presetID="2" presetClass="entr" presetSubtype="8" decel="100000" fill="hold"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additive="base">
                                        <p:cTn id="106" dur="500" fill="hold"/>
                                        <p:tgtEl>
                                          <p:spTgt spid="64"/>
                                        </p:tgtEl>
                                        <p:attrNameLst>
                                          <p:attrName>ppt_x</p:attrName>
                                        </p:attrNameLst>
                                      </p:cBhvr>
                                      <p:tavLst>
                                        <p:tav tm="0">
                                          <p:val>
                                            <p:strVal val="0-#ppt_w/2"/>
                                          </p:val>
                                        </p:tav>
                                        <p:tav tm="100000">
                                          <p:val>
                                            <p:strVal val="#ppt_x"/>
                                          </p:val>
                                        </p:tav>
                                      </p:tavLst>
                                    </p:anim>
                                    <p:anim calcmode="lin" valueType="num">
                                      <p:cBhvr additive="base">
                                        <p:cTn id="107" dur="500" fill="hold"/>
                                        <p:tgtEl>
                                          <p:spTgt spid="64"/>
                                        </p:tgtEl>
                                        <p:attrNameLst>
                                          <p:attrName>ppt_y</p:attrName>
                                        </p:attrNameLst>
                                      </p:cBhvr>
                                      <p:tavLst>
                                        <p:tav tm="0">
                                          <p:val>
                                            <p:strVal val="#ppt_y"/>
                                          </p:val>
                                        </p:tav>
                                        <p:tav tm="100000">
                                          <p:val>
                                            <p:strVal val="#ppt_y"/>
                                          </p:val>
                                        </p:tav>
                                      </p:tavLst>
                                    </p:anim>
                                  </p:childTnLst>
                                </p:cTn>
                              </p:par>
                              <p:par>
                                <p:cTn id="108" presetID="8" presetClass="emph" presetSubtype="0" fill="hold" nodeType="withEffect">
                                  <p:stCondLst>
                                    <p:cond delay="250"/>
                                  </p:stCondLst>
                                  <p:childTnLst>
                                    <p:animRot by="5400000">
                                      <p:cBhvr>
                                        <p:cTn id="109" dur="500" fill="hold"/>
                                        <p:tgtEl>
                                          <p:spTgt spid="64"/>
                                        </p:tgtEl>
                                        <p:attrNameLst>
                                          <p:attrName>r</p:attrName>
                                        </p:attrNameLst>
                                      </p:cBhvr>
                                    </p:animRot>
                                  </p:childTnLst>
                                </p:cTn>
                              </p:par>
                            </p:childTnLst>
                          </p:cTn>
                        </p:par>
                        <p:par>
                          <p:cTn id="110" fill="hold">
                            <p:stCondLst>
                              <p:cond delay="7450"/>
                            </p:stCondLst>
                            <p:childTnLst>
                              <p:par>
                                <p:cTn id="111" presetID="10" presetClass="entr" presetSubtype="0" fill="hold" grpId="0" nodeType="afterEffect">
                                  <p:stCondLst>
                                    <p:cond delay="0"/>
                                  </p:stCondLst>
                                  <p:childTnLst>
                                    <p:set>
                                      <p:cBhvr>
                                        <p:cTn id="112" dur="1" fill="hold">
                                          <p:stCondLst>
                                            <p:cond delay="0"/>
                                          </p:stCondLst>
                                        </p:cTn>
                                        <p:tgtEl>
                                          <p:spTgt spid="61"/>
                                        </p:tgtEl>
                                        <p:attrNameLst>
                                          <p:attrName>style.visibility</p:attrName>
                                        </p:attrNameLst>
                                      </p:cBhvr>
                                      <p:to>
                                        <p:strVal val="visible"/>
                                      </p:to>
                                    </p:set>
                                    <p:animEffect transition="in" filter="fade">
                                      <p:cBhvr>
                                        <p:cTn id="113" dur="500"/>
                                        <p:tgtEl>
                                          <p:spTgt spid="61"/>
                                        </p:tgtEl>
                                      </p:cBhvr>
                                    </p:animEffect>
                                  </p:childTnLst>
                                </p:cTn>
                              </p:par>
                              <p:par>
                                <p:cTn id="114" presetID="2" presetClass="entr" presetSubtype="8" decel="100000" fill="hold" nodeType="withEffect">
                                  <p:stCondLst>
                                    <p:cond delay="0"/>
                                  </p:stCondLst>
                                  <p:childTnLst>
                                    <p:set>
                                      <p:cBhvr>
                                        <p:cTn id="115" dur="1" fill="hold">
                                          <p:stCondLst>
                                            <p:cond delay="0"/>
                                          </p:stCondLst>
                                        </p:cTn>
                                        <p:tgtEl>
                                          <p:spTgt spid="65"/>
                                        </p:tgtEl>
                                        <p:attrNameLst>
                                          <p:attrName>style.visibility</p:attrName>
                                        </p:attrNameLst>
                                      </p:cBhvr>
                                      <p:to>
                                        <p:strVal val="visible"/>
                                      </p:to>
                                    </p:set>
                                    <p:anim calcmode="lin" valueType="num">
                                      <p:cBhvr additive="base">
                                        <p:cTn id="116" dur="500" fill="hold"/>
                                        <p:tgtEl>
                                          <p:spTgt spid="65"/>
                                        </p:tgtEl>
                                        <p:attrNameLst>
                                          <p:attrName>ppt_x</p:attrName>
                                        </p:attrNameLst>
                                      </p:cBhvr>
                                      <p:tavLst>
                                        <p:tav tm="0">
                                          <p:val>
                                            <p:strVal val="0-#ppt_w/2"/>
                                          </p:val>
                                        </p:tav>
                                        <p:tav tm="100000">
                                          <p:val>
                                            <p:strVal val="#ppt_x"/>
                                          </p:val>
                                        </p:tav>
                                      </p:tavLst>
                                    </p:anim>
                                    <p:anim calcmode="lin" valueType="num">
                                      <p:cBhvr additive="base">
                                        <p:cTn id="117" dur="500" fill="hold"/>
                                        <p:tgtEl>
                                          <p:spTgt spid="65"/>
                                        </p:tgtEl>
                                        <p:attrNameLst>
                                          <p:attrName>ppt_y</p:attrName>
                                        </p:attrNameLst>
                                      </p:cBhvr>
                                      <p:tavLst>
                                        <p:tav tm="0">
                                          <p:val>
                                            <p:strVal val="#ppt_y"/>
                                          </p:val>
                                        </p:tav>
                                        <p:tav tm="100000">
                                          <p:val>
                                            <p:strVal val="#ppt_y"/>
                                          </p:val>
                                        </p:tav>
                                      </p:tavLst>
                                    </p:anim>
                                  </p:childTnLst>
                                </p:cTn>
                              </p:par>
                              <p:par>
                                <p:cTn id="118" presetID="2" presetClass="entr" presetSubtype="8" decel="100000" fill="hold" nodeType="with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0-#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8" presetClass="emph" presetSubtype="0" fill="hold" nodeType="withEffect">
                                  <p:stCondLst>
                                    <p:cond delay="250"/>
                                  </p:stCondLst>
                                  <p:childTnLst>
                                    <p:animRot by="5400000">
                                      <p:cBhvr>
                                        <p:cTn id="123" dur="500" fill="hold"/>
                                        <p:tgtEl>
                                          <p:spTgt spid="66"/>
                                        </p:tgtEl>
                                        <p:attrNameLst>
                                          <p:attrName>r</p:attrName>
                                        </p:attrNameLst>
                                      </p:cBhvr>
                                    </p:animRot>
                                  </p:childTnLst>
                                </p:cTn>
                              </p:par>
                              <p:par>
                                <p:cTn id="124" presetID="10" presetClass="entr" presetSubtype="0" fill="hold" grpId="0" nodeType="withEffect">
                                  <p:stCondLst>
                                    <p:cond delay="250"/>
                                  </p:stCondLst>
                                  <p:childTnLst>
                                    <p:set>
                                      <p:cBhvr>
                                        <p:cTn id="125" dur="1" fill="hold">
                                          <p:stCondLst>
                                            <p:cond delay="0"/>
                                          </p:stCondLst>
                                        </p:cTn>
                                        <p:tgtEl>
                                          <p:spTgt spid="67"/>
                                        </p:tgtEl>
                                        <p:attrNameLst>
                                          <p:attrName>style.visibility</p:attrName>
                                        </p:attrNameLst>
                                      </p:cBhvr>
                                      <p:to>
                                        <p:strVal val="visible"/>
                                      </p:to>
                                    </p:set>
                                    <p:animEffect transition="in" filter="fade">
                                      <p:cBhvr>
                                        <p:cTn id="12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58" grpId="0"/>
      <p:bldP spid="59" grpId="0"/>
      <p:bldP spid="60" grpId="0"/>
      <p:bldP spid="61" grpId="0"/>
      <p:bldP spid="62" grpId="0"/>
      <p:bldP spid="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822E396-BCC8-46CA-9610-43BEDB93B2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819" y="6473318"/>
            <a:ext cx="1242204" cy="227188"/>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xmlns="" id="{5D62BC6B-F942-4F98-81AB-19F8165189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4409" y="6473318"/>
            <a:ext cx="1242204" cy="245992"/>
          </a:xfrm>
          <a:prstGeom prst="rect">
            <a:avLst/>
          </a:prstGeom>
        </p:spPr>
      </p:pic>
      <p:pic>
        <p:nvPicPr>
          <p:cNvPr id="6" name="Picture 5">
            <a:extLst>
              <a:ext uri="{FF2B5EF4-FFF2-40B4-BE49-F238E27FC236}">
                <a16:creationId xmlns:a16="http://schemas.microsoft.com/office/drawing/2014/main" xmlns="" id="{483676A6-DF87-40A8-9489-149D560F91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6999" y="6475577"/>
            <a:ext cx="1242204" cy="251972"/>
          </a:xfrm>
          <a:prstGeom prst="rect">
            <a:avLst/>
          </a:prstGeom>
        </p:spPr>
      </p:pic>
      <p:pic>
        <p:nvPicPr>
          <p:cNvPr id="7" name="Picture 6">
            <a:extLst>
              <a:ext uri="{FF2B5EF4-FFF2-40B4-BE49-F238E27FC236}">
                <a16:creationId xmlns:a16="http://schemas.microsoft.com/office/drawing/2014/main" xmlns="" id="{118D6CBB-9B13-4D61-B686-DB429015E0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9589" y="6473318"/>
            <a:ext cx="1311211" cy="246684"/>
          </a:xfrm>
          <a:prstGeom prst="rect">
            <a:avLst/>
          </a:prstGeom>
        </p:spPr>
      </p:pic>
      <p:sp>
        <p:nvSpPr>
          <p:cNvPr id="34" name="BACKGROUND">
            <a:extLst>
              <a:ext uri="{FF2B5EF4-FFF2-40B4-BE49-F238E27FC236}">
                <a16:creationId xmlns:a16="http://schemas.microsoft.com/office/drawing/2014/main" xmlns="" id="{B609DBEE-7729-4B4F-ADA0-F14D9E726C45}"/>
              </a:ext>
            </a:extLst>
          </p:cNvPr>
          <p:cNvSpPr/>
          <p:nvPr/>
        </p:nvSpPr>
        <p:spPr>
          <a:xfrm>
            <a:off x="2422859" y="119604"/>
            <a:ext cx="7387746" cy="60846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hthoek 23">
            <a:extLst>
              <a:ext uri="{FF2B5EF4-FFF2-40B4-BE49-F238E27FC236}">
                <a16:creationId xmlns:a16="http://schemas.microsoft.com/office/drawing/2014/main" xmlns="" id="{8AEE74E2-AF40-4236-BC7C-149D7263DF78}"/>
              </a:ext>
            </a:extLst>
          </p:cNvPr>
          <p:cNvSpPr/>
          <p:nvPr/>
        </p:nvSpPr>
        <p:spPr>
          <a:xfrm>
            <a:off x="3399190" y="1134536"/>
            <a:ext cx="2547182" cy="268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sz="1200" b="1" dirty="0">
                <a:solidFill>
                  <a:schemeClr val="tx2"/>
                </a:solidFill>
                <a:latin typeface="+mj-lt"/>
              </a:rPr>
              <a:t>Secure Network / SD-WAN</a:t>
            </a:r>
          </a:p>
        </p:txBody>
      </p:sp>
      <p:sp>
        <p:nvSpPr>
          <p:cNvPr id="36" name="Rechthoek 24">
            <a:extLst>
              <a:ext uri="{FF2B5EF4-FFF2-40B4-BE49-F238E27FC236}">
                <a16:creationId xmlns:a16="http://schemas.microsoft.com/office/drawing/2014/main" xmlns="" id="{A11F5B26-6536-47AB-8AA2-D237151C9854}"/>
              </a:ext>
            </a:extLst>
          </p:cNvPr>
          <p:cNvSpPr/>
          <p:nvPr/>
        </p:nvSpPr>
        <p:spPr>
          <a:xfrm>
            <a:off x="3399190" y="1509506"/>
            <a:ext cx="2547182" cy="1516814"/>
          </a:xfrm>
          <a:prstGeom prst="rect">
            <a:avLst/>
          </a:prstGeom>
          <a:blipFill>
            <a:blip r:embed="rId7"/>
            <a:srcRect/>
            <a:stretch>
              <a:fillRect l="-186" r="-16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7" name="Rechthoek 25">
            <a:extLst>
              <a:ext uri="{FF2B5EF4-FFF2-40B4-BE49-F238E27FC236}">
                <a16:creationId xmlns:a16="http://schemas.microsoft.com/office/drawing/2014/main" xmlns="" id="{8F7FCD36-3F2B-4443-A05F-1403B0CF54A6}"/>
              </a:ext>
            </a:extLst>
          </p:cNvPr>
          <p:cNvSpPr/>
          <p:nvPr/>
        </p:nvSpPr>
        <p:spPr>
          <a:xfrm>
            <a:off x="6224128" y="1134536"/>
            <a:ext cx="2547182" cy="268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r"/>
            <a:r>
              <a:rPr lang="en-GB" sz="1200" b="1" dirty="0">
                <a:solidFill>
                  <a:schemeClr val="tx2"/>
                </a:solidFill>
                <a:latin typeface="+mj-lt"/>
              </a:rPr>
              <a:t>Secure Data </a:t>
            </a:r>
            <a:r>
              <a:rPr lang="en-GB" sz="1200" b="1" dirty="0" err="1">
                <a:solidFill>
                  <a:schemeClr val="tx2"/>
                </a:solidFill>
                <a:latin typeface="+mj-lt"/>
              </a:rPr>
              <a:t>Center</a:t>
            </a:r>
            <a:endParaRPr lang="en-GB" sz="1200" b="1" dirty="0">
              <a:solidFill>
                <a:schemeClr val="tx2"/>
              </a:solidFill>
              <a:latin typeface="+mj-lt"/>
            </a:endParaRPr>
          </a:p>
        </p:txBody>
      </p:sp>
      <p:sp>
        <p:nvSpPr>
          <p:cNvPr id="38" name="Rechthoek 26">
            <a:extLst>
              <a:ext uri="{FF2B5EF4-FFF2-40B4-BE49-F238E27FC236}">
                <a16:creationId xmlns:a16="http://schemas.microsoft.com/office/drawing/2014/main" xmlns="" id="{BC10DFA8-35C0-4971-9B83-BB65604AFE5C}"/>
              </a:ext>
            </a:extLst>
          </p:cNvPr>
          <p:cNvSpPr/>
          <p:nvPr/>
        </p:nvSpPr>
        <p:spPr>
          <a:xfrm>
            <a:off x="6224970" y="1509506"/>
            <a:ext cx="2546340" cy="1516814"/>
          </a:xfrm>
          <a:prstGeom prst="rect">
            <a:avLst/>
          </a:prstGeom>
          <a:blipFill>
            <a:blip r:embed="rId8"/>
            <a:srcRect/>
            <a:stretch>
              <a:fillRect l="-656" r="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9" name="Rechthoek 31">
            <a:extLst>
              <a:ext uri="{FF2B5EF4-FFF2-40B4-BE49-F238E27FC236}">
                <a16:creationId xmlns:a16="http://schemas.microsoft.com/office/drawing/2014/main" xmlns="" id="{0F5358C9-E42E-4EAC-B7D3-E929A1C88B51}"/>
              </a:ext>
            </a:extLst>
          </p:cNvPr>
          <p:cNvSpPr/>
          <p:nvPr/>
        </p:nvSpPr>
        <p:spPr>
          <a:xfrm>
            <a:off x="3399190" y="3300044"/>
            <a:ext cx="2547182" cy="268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sz="1200" b="1" dirty="0">
                <a:solidFill>
                  <a:schemeClr val="tx2"/>
                </a:solidFill>
                <a:latin typeface="+mj-lt"/>
              </a:rPr>
              <a:t>Secure Endpoint</a:t>
            </a:r>
          </a:p>
        </p:txBody>
      </p:sp>
      <p:sp>
        <p:nvSpPr>
          <p:cNvPr id="68" name="Rechthoek 32">
            <a:extLst>
              <a:ext uri="{FF2B5EF4-FFF2-40B4-BE49-F238E27FC236}">
                <a16:creationId xmlns:a16="http://schemas.microsoft.com/office/drawing/2014/main" xmlns="" id="{3B91E2F0-44D1-4068-A940-0D539656E0C4}"/>
              </a:ext>
            </a:extLst>
          </p:cNvPr>
          <p:cNvSpPr/>
          <p:nvPr/>
        </p:nvSpPr>
        <p:spPr>
          <a:xfrm>
            <a:off x="3399190" y="3675014"/>
            <a:ext cx="2547182" cy="1516814"/>
          </a:xfrm>
          <a:prstGeom prst="rect">
            <a:avLst/>
          </a:prstGeom>
          <a:blipFill>
            <a:blip r:embed="rId9"/>
            <a:srcRect/>
            <a:stretch>
              <a:fillRect l="-186" r="-16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9" name="Rechthoek 33">
            <a:extLst>
              <a:ext uri="{FF2B5EF4-FFF2-40B4-BE49-F238E27FC236}">
                <a16:creationId xmlns:a16="http://schemas.microsoft.com/office/drawing/2014/main" xmlns="" id="{A241F3F3-EC66-4FA9-9FAB-38F619061007}"/>
              </a:ext>
            </a:extLst>
          </p:cNvPr>
          <p:cNvSpPr/>
          <p:nvPr/>
        </p:nvSpPr>
        <p:spPr>
          <a:xfrm>
            <a:off x="6224128" y="3300044"/>
            <a:ext cx="2547182" cy="268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r"/>
            <a:r>
              <a:rPr lang="en-GB" sz="1200" b="1" dirty="0">
                <a:solidFill>
                  <a:schemeClr val="tx2"/>
                </a:solidFill>
                <a:latin typeface="+mj-lt"/>
              </a:rPr>
              <a:t>Secure Cloud</a:t>
            </a:r>
          </a:p>
        </p:txBody>
      </p:sp>
      <p:sp>
        <p:nvSpPr>
          <p:cNvPr id="70" name="Rechthoek 34">
            <a:extLst>
              <a:ext uri="{FF2B5EF4-FFF2-40B4-BE49-F238E27FC236}">
                <a16:creationId xmlns:a16="http://schemas.microsoft.com/office/drawing/2014/main" xmlns="" id="{04BB46A5-307E-4376-B87D-0DF31F9D6619}"/>
              </a:ext>
            </a:extLst>
          </p:cNvPr>
          <p:cNvSpPr/>
          <p:nvPr/>
        </p:nvSpPr>
        <p:spPr>
          <a:xfrm>
            <a:off x="6224970" y="3675014"/>
            <a:ext cx="2546340" cy="1516814"/>
          </a:xfrm>
          <a:prstGeom prst="rect">
            <a:avLst/>
          </a:prstGeom>
          <a:blipFill>
            <a:blip r:embed="rId10"/>
            <a:srcRect/>
            <a:stretch>
              <a:fillRect l="-656" r="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71" name="Groep 4">
            <a:extLst>
              <a:ext uri="{FF2B5EF4-FFF2-40B4-BE49-F238E27FC236}">
                <a16:creationId xmlns:a16="http://schemas.microsoft.com/office/drawing/2014/main" xmlns="" id="{24F6DC08-D605-47D5-B710-3C0DB0B6A147}"/>
              </a:ext>
            </a:extLst>
          </p:cNvPr>
          <p:cNvGrpSpPr/>
          <p:nvPr/>
        </p:nvGrpSpPr>
        <p:grpSpPr>
          <a:xfrm>
            <a:off x="5336802" y="2406719"/>
            <a:ext cx="1512927" cy="1512928"/>
            <a:chOff x="5081396" y="2414396"/>
            <a:chExt cx="2029209" cy="2029209"/>
          </a:xfrm>
        </p:grpSpPr>
        <p:sp>
          <p:nvSpPr>
            <p:cNvPr id="72" name="Ovaal 1">
              <a:extLst>
                <a:ext uri="{FF2B5EF4-FFF2-40B4-BE49-F238E27FC236}">
                  <a16:creationId xmlns:a16="http://schemas.microsoft.com/office/drawing/2014/main" xmlns="" id="{CAE1DFE9-8328-4B56-BE45-99CCA9407AD2}"/>
                </a:ext>
              </a:extLst>
            </p:cNvPr>
            <p:cNvSpPr/>
            <p:nvPr/>
          </p:nvSpPr>
          <p:spPr>
            <a:xfrm>
              <a:off x="5081396" y="2414396"/>
              <a:ext cx="2029209" cy="20292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73" name="Afbeelding 2">
              <a:extLst>
                <a:ext uri="{FF2B5EF4-FFF2-40B4-BE49-F238E27FC236}">
                  <a16:creationId xmlns:a16="http://schemas.microsoft.com/office/drawing/2014/main" xmlns="" id="{F85CF3CD-1C62-40DB-8B64-F82CB843D6E7}"/>
                </a:ext>
              </a:extLst>
            </p:cNvPr>
            <p:cNvPicPr>
              <a:picLocks noChangeAspect="1"/>
            </p:cNvPicPr>
            <p:nvPr/>
          </p:nvPicPr>
          <p:blipFill>
            <a:blip r:embed="rId11"/>
            <a:stretch>
              <a:fillRect/>
            </a:stretch>
          </p:blipFill>
          <p:spPr>
            <a:xfrm>
              <a:off x="5365836" y="3028259"/>
              <a:ext cx="1460329" cy="801483"/>
            </a:xfrm>
            <a:prstGeom prst="rect">
              <a:avLst/>
            </a:prstGeom>
          </p:spPr>
        </p:pic>
      </p:grpSp>
      <p:sp>
        <p:nvSpPr>
          <p:cNvPr id="74" name="Kader 15">
            <a:extLst>
              <a:ext uri="{FF2B5EF4-FFF2-40B4-BE49-F238E27FC236}">
                <a16:creationId xmlns:a16="http://schemas.microsoft.com/office/drawing/2014/main" xmlns="" id="{C3362566-EA3A-4878-8B0C-8CB595450A1C}"/>
              </a:ext>
            </a:extLst>
          </p:cNvPr>
          <p:cNvSpPr/>
          <p:nvPr/>
        </p:nvSpPr>
        <p:spPr>
          <a:xfrm>
            <a:off x="2895606" y="629535"/>
            <a:ext cx="6386699" cy="5066343"/>
          </a:xfrm>
          <a:prstGeom prst="frame">
            <a:avLst>
              <a:gd name="adj1" fmla="val 482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5" name="Rechthoek 41">
            <a:extLst>
              <a:ext uri="{FF2B5EF4-FFF2-40B4-BE49-F238E27FC236}">
                <a16:creationId xmlns:a16="http://schemas.microsoft.com/office/drawing/2014/main" xmlns="" id="{2D5F4ABF-E408-435C-936B-4BD8ED9CD3B6}"/>
              </a:ext>
            </a:extLst>
          </p:cNvPr>
          <p:cNvSpPr/>
          <p:nvPr/>
        </p:nvSpPr>
        <p:spPr>
          <a:xfrm>
            <a:off x="4490420" y="647927"/>
            <a:ext cx="3332245" cy="210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GB" sz="1200" b="1" dirty="0">
                <a:solidFill>
                  <a:schemeClr val="bg1"/>
                </a:solidFill>
                <a:latin typeface="+mj-lt"/>
              </a:rPr>
              <a:t>Managed Security Services (24x7 SOC)</a:t>
            </a:r>
          </a:p>
        </p:txBody>
      </p:sp>
      <p:sp>
        <p:nvSpPr>
          <p:cNvPr id="76" name="Rechthoek 42">
            <a:extLst>
              <a:ext uri="{FF2B5EF4-FFF2-40B4-BE49-F238E27FC236}">
                <a16:creationId xmlns:a16="http://schemas.microsoft.com/office/drawing/2014/main" xmlns="" id="{6BA2F7B9-C2A2-43BF-BCA6-B5E1CF228F84}"/>
              </a:ext>
            </a:extLst>
          </p:cNvPr>
          <p:cNvSpPr/>
          <p:nvPr/>
        </p:nvSpPr>
        <p:spPr>
          <a:xfrm>
            <a:off x="3910861" y="5457308"/>
            <a:ext cx="4491362" cy="210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GB" sz="1200" b="1" dirty="0">
                <a:solidFill>
                  <a:schemeClr val="bg1"/>
                </a:solidFill>
                <a:latin typeface="+mj-lt"/>
              </a:rPr>
              <a:t>ON2IT Security Automation &amp; Orchestration Platform</a:t>
            </a:r>
          </a:p>
        </p:txBody>
      </p:sp>
      <p:sp>
        <p:nvSpPr>
          <p:cNvPr id="77" name="Kader 49">
            <a:extLst>
              <a:ext uri="{FF2B5EF4-FFF2-40B4-BE49-F238E27FC236}">
                <a16:creationId xmlns:a16="http://schemas.microsoft.com/office/drawing/2014/main" xmlns="" id="{B9D34A8C-5C27-44A9-91B0-0A8547DF8062}"/>
              </a:ext>
            </a:extLst>
          </p:cNvPr>
          <p:cNvSpPr/>
          <p:nvPr/>
        </p:nvSpPr>
        <p:spPr>
          <a:xfrm>
            <a:off x="2425140" y="122152"/>
            <a:ext cx="7387745" cy="6083167"/>
          </a:xfrm>
          <a:prstGeom prst="frame">
            <a:avLst>
              <a:gd name="adj1" fmla="val 482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8" name="Rechthoek 50">
            <a:extLst>
              <a:ext uri="{FF2B5EF4-FFF2-40B4-BE49-F238E27FC236}">
                <a16:creationId xmlns:a16="http://schemas.microsoft.com/office/drawing/2014/main" xmlns="" id="{F05EC960-BB44-498F-8774-A65A963D511A}"/>
              </a:ext>
            </a:extLst>
          </p:cNvPr>
          <p:cNvSpPr/>
          <p:nvPr/>
        </p:nvSpPr>
        <p:spPr>
          <a:xfrm>
            <a:off x="2641985" y="156215"/>
            <a:ext cx="3332245" cy="210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r"/>
            <a:r>
              <a:rPr lang="en-GB" sz="1200" b="1" dirty="0">
                <a:solidFill>
                  <a:schemeClr val="bg1"/>
                </a:solidFill>
                <a:latin typeface="+mj-lt"/>
              </a:rPr>
              <a:t>Plan</a:t>
            </a:r>
          </a:p>
        </p:txBody>
      </p:sp>
      <p:sp>
        <p:nvSpPr>
          <p:cNvPr id="79" name="Pijl: punthaak 16">
            <a:extLst>
              <a:ext uri="{FF2B5EF4-FFF2-40B4-BE49-F238E27FC236}">
                <a16:creationId xmlns:a16="http://schemas.microsoft.com/office/drawing/2014/main" xmlns="" id="{5C4B296A-B7ED-4B13-8A19-6090B78D15B7}"/>
              </a:ext>
            </a:extLst>
          </p:cNvPr>
          <p:cNvSpPr/>
          <p:nvPr/>
        </p:nvSpPr>
        <p:spPr>
          <a:xfrm>
            <a:off x="5950894" y="120871"/>
            <a:ext cx="336236" cy="2982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0" name="Pijl: punthaak 51">
            <a:extLst>
              <a:ext uri="{FF2B5EF4-FFF2-40B4-BE49-F238E27FC236}">
                <a16:creationId xmlns:a16="http://schemas.microsoft.com/office/drawing/2014/main" xmlns="" id="{F7B5686A-29C2-4CDD-9CCC-2651F44EC178}"/>
              </a:ext>
            </a:extLst>
          </p:cNvPr>
          <p:cNvSpPr/>
          <p:nvPr/>
        </p:nvSpPr>
        <p:spPr>
          <a:xfrm flipH="1">
            <a:off x="5950894" y="5909614"/>
            <a:ext cx="336236" cy="2982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1" name="Rechthoek 52">
            <a:extLst>
              <a:ext uri="{FF2B5EF4-FFF2-40B4-BE49-F238E27FC236}">
                <a16:creationId xmlns:a16="http://schemas.microsoft.com/office/drawing/2014/main" xmlns="" id="{3D0500FC-EB1D-4B07-9C37-3E8ABC9BAF3F}"/>
              </a:ext>
            </a:extLst>
          </p:cNvPr>
          <p:cNvSpPr/>
          <p:nvPr/>
        </p:nvSpPr>
        <p:spPr>
          <a:xfrm>
            <a:off x="6260535" y="5934780"/>
            <a:ext cx="3332245" cy="210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sz="1200" b="1" dirty="0">
                <a:solidFill>
                  <a:schemeClr val="bg1"/>
                </a:solidFill>
                <a:latin typeface="+mj-lt"/>
              </a:rPr>
              <a:t>Check</a:t>
            </a:r>
          </a:p>
        </p:txBody>
      </p:sp>
      <p:sp>
        <p:nvSpPr>
          <p:cNvPr id="82" name="Pijl: punthaak 53">
            <a:extLst>
              <a:ext uri="{FF2B5EF4-FFF2-40B4-BE49-F238E27FC236}">
                <a16:creationId xmlns:a16="http://schemas.microsoft.com/office/drawing/2014/main" xmlns="" id="{8DB4003F-99A5-49D8-8D4D-66A2485D3A11}"/>
              </a:ext>
            </a:extLst>
          </p:cNvPr>
          <p:cNvSpPr/>
          <p:nvPr/>
        </p:nvSpPr>
        <p:spPr>
          <a:xfrm rot="5400000">
            <a:off x="9495527" y="3014609"/>
            <a:ext cx="336236" cy="2982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3" name="Pijl: punthaak 56">
            <a:extLst>
              <a:ext uri="{FF2B5EF4-FFF2-40B4-BE49-F238E27FC236}">
                <a16:creationId xmlns:a16="http://schemas.microsoft.com/office/drawing/2014/main" xmlns="" id="{79433A96-4E32-4C72-A6AA-E7CF7B648F98}"/>
              </a:ext>
            </a:extLst>
          </p:cNvPr>
          <p:cNvSpPr/>
          <p:nvPr/>
        </p:nvSpPr>
        <p:spPr>
          <a:xfrm rot="16200000" flipV="1">
            <a:off x="2403868" y="3014610"/>
            <a:ext cx="336236" cy="2982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4" name="Rechthoek 57">
            <a:extLst>
              <a:ext uri="{FF2B5EF4-FFF2-40B4-BE49-F238E27FC236}">
                <a16:creationId xmlns:a16="http://schemas.microsoft.com/office/drawing/2014/main" xmlns="" id="{DFF169EE-4307-4C6A-BDB3-22161721E6FE}"/>
              </a:ext>
            </a:extLst>
          </p:cNvPr>
          <p:cNvSpPr/>
          <p:nvPr/>
        </p:nvSpPr>
        <p:spPr>
          <a:xfrm rot="16200000">
            <a:off x="895122" y="2201732"/>
            <a:ext cx="3332245" cy="210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sz="1200" b="1" dirty="0">
                <a:solidFill>
                  <a:schemeClr val="bg1"/>
                </a:solidFill>
                <a:latin typeface="+mj-lt"/>
              </a:rPr>
              <a:t>Action</a:t>
            </a:r>
          </a:p>
        </p:txBody>
      </p:sp>
      <p:sp>
        <p:nvSpPr>
          <p:cNvPr id="85" name="Rechthoek 58">
            <a:extLst>
              <a:ext uri="{FF2B5EF4-FFF2-40B4-BE49-F238E27FC236}">
                <a16:creationId xmlns:a16="http://schemas.microsoft.com/office/drawing/2014/main" xmlns="" id="{A7D913D6-2EC9-4DEA-8ABC-338088B9DB7A}"/>
              </a:ext>
            </a:extLst>
          </p:cNvPr>
          <p:cNvSpPr/>
          <p:nvPr/>
        </p:nvSpPr>
        <p:spPr>
          <a:xfrm rot="5400000" flipH="1">
            <a:off x="9326283" y="2459206"/>
            <a:ext cx="700667" cy="343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r"/>
            <a:r>
              <a:rPr lang="en-GB" sz="1200" b="1" dirty="0">
                <a:solidFill>
                  <a:schemeClr val="bg1"/>
                </a:solidFill>
                <a:latin typeface="+mj-lt"/>
              </a:rPr>
              <a:t>Do</a:t>
            </a:r>
          </a:p>
        </p:txBody>
      </p:sp>
      <p:pic>
        <p:nvPicPr>
          <p:cNvPr id="86" name="Afbeelding 2">
            <a:extLst>
              <a:ext uri="{FF2B5EF4-FFF2-40B4-BE49-F238E27FC236}">
                <a16:creationId xmlns:a16="http://schemas.microsoft.com/office/drawing/2014/main" xmlns="" id="{163968E8-B97B-415B-A223-A9CCDC9AF7B7}"/>
              </a:ext>
            </a:extLst>
          </p:cNvPr>
          <p:cNvPicPr>
            <a:picLocks noChangeAspect="1"/>
          </p:cNvPicPr>
          <p:nvPr/>
        </p:nvPicPr>
        <p:blipFill>
          <a:blip r:embed="rId11"/>
          <a:stretch>
            <a:fillRect/>
          </a:stretch>
        </p:blipFill>
        <p:spPr>
          <a:xfrm>
            <a:off x="6461186" y="6273209"/>
            <a:ext cx="1062894" cy="583357"/>
          </a:xfrm>
          <a:prstGeom prst="rect">
            <a:avLst/>
          </a:prstGeom>
        </p:spPr>
      </p:pic>
    </p:spTree>
    <p:extLst>
      <p:ext uri="{BB962C8B-B14F-4D97-AF65-F5344CB8AC3E}">
        <p14:creationId xmlns:p14="http://schemas.microsoft.com/office/powerpoint/2010/main" val="178601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fade">
                                      <p:cBhvr>
                                        <p:cTn id="13" dur="500"/>
                                        <p:tgtEl>
                                          <p:spTgt spid="8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fade">
                                      <p:cBhvr>
                                        <p:cTn id="16" dur="500"/>
                                        <p:tgtEl>
                                          <p:spTgt spid="8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500"/>
                                        <p:tgtEl>
                                          <p:spTgt spid="8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500"/>
                                        <p:tgtEl>
                                          <p:spTgt spid="8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fade">
                                      <p:cBhvr>
                                        <p:cTn id="25" dur="500"/>
                                        <p:tgtEl>
                                          <p:spTgt spid="8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fade">
                                      <p:cBhvr>
                                        <p:cTn id="2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animBg="1"/>
      <p:bldP spid="80" grpId="0" animBg="1"/>
      <p:bldP spid="81" grpId="0"/>
      <p:bldP spid="82" grpId="0" animBg="1"/>
      <p:bldP spid="83" grpId="0" animBg="1"/>
      <p:bldP spid="84" grpId="0"/>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822E396-BCC8-46CA-9610-43BEDB93B2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819" y="6473318"/>
            <a:ext cx="1242204" cy="227188"/>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xmlns="" id="{5D62BC6B-F942-4F98-81AB-19F8165189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4409" y="6473318"/>
            <a:ext cx="1242204" cy="245992"/>
          </a:xfrm>
          <a:prstGeom prst="rect">
            <a:avLst/>
          </a:prstGeom>
        </p:spPr>
      </p:pic>
      <p:pic>
        <p:nvPicPr>
          <p:cNvPr id="6" name="Picture 5">
            <a:extLst>
              <a:ext uri="{FF2B5EF4-FFF2-40B4-BE49-F238E27FC236}">
                <a16:creationId xmlns:a16="http://schemas.microsoft.com/office/drawing/2014/main" xmlns="" id="{483676A6-DF87-40A8-9489-149D560F91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6999" y="6475577"/>
            <a:ext cx="1242204" cy="251972"/>
          </a:xfrm>
          <a:prstGeom prst="rect">
            <a:avLst/>
          </a:prstGeom>
        </p:spPr>
      </p:pic>
      <p:pic>
        <p:nvPicPr>
          <p:cNvPr id="7" name="Picture 6">
            <a:extLst>
              <a:ext uri="{FF2B5EF4-FFF2-40B4-BE49-F238E27FC236}">
                <a16:creationId xmlns:a16="http://schemas.microsoft.com/office/drawing/2014/main" xmlns="" id="{118D6CBB-9B13-4D61-B686-DB429015E0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9589" y="6473318"/>
            <a:ext cx="1311211" cy="246684"/>
          </a:xfrm>
          <a:prstGeom prst="rect">
            <a:avLst/>
          </a:prstGeom>
        </p:spPr>
      </p:pic>
      <p:pic>
        <p:nvPicPr>
          <p:cNvPr id="86" name="Afbeelding 2">
            <a:extLst>
              <a:ext uri="{FF2B5EF4-FFF2-40B4-BE49-F238E27FC236}">
                <a16:creationId xmlns:a16="http://schemas.microsoft.com/office/drawing/2014/main" xmlns="" id="{163968E8-B97B-415B-A223-A9CCDC9AF7B7}"/>
              </a:ext>
            </a:extLst>
          </p:cNvPr>
          <p:cNvPicPr>
            <a:picLocks noChangeAspect="1"/>
          </p:cNvPicPr>
          <p:nvPr/>
        </p:nvPicPr>
        <p:blipFill>
          <a:blip r:embed="rId7"/>
          <a:stretch>
            <a:fillRect/>
          </a:stretch>
        </p:blipFill>
        <p:spPr>
          <a:xfrm>
            <a:off x="6461186" y="6273209"/>
            <a:ext cx="1062894" cy="583357"/>
          </a:xfrm>
          <a:prstGeom prst="rect">
            <a:avLst/>
          </a:prstGeom>
        </p:spPr>
      </p:pic>
      <p:pic>
        <p:nvPicPr>
          <p:cNvPr id="2" name="Picture 1">
            <a:extLst>
              <a:ext uri="{FF2B5EF4-FFF2-40B4-BE49-F238E27FC236}">
                <a16:creationId xmlns:a16="http://schemas.microsoft.com/office/drawing/2014/main" xmlns="" id="{AAC9C10C-1F08-48D0-A305-681B4B24221F}"/>
              </a:ext>
            </a:extLst>
          </p:cNvPr>
          <p:cNvPicPr>
            <a:picLocks noChangeAspect="1"/>
          </p:cNvPicPr>
          <p:nvPr/>
        </p:nvPicPr>
        <p:blipFill>
          <a:blip r:embed="rId8"/>
          <a:stretch>
            <a:fillRect/>
          </a:stretch>
        </p:blipFill>
        <p:spPr>
          <a:xfrm>
            <a:off x="1497951" y="1153632"/>
            <a:ext cx="3531252" cy="4550735"/>
          </a:xfrm>
          <a:prstGeom prst="rect">
            <a:avLst/>
          </a:prstGeom>
        </p:spPr>
      </p:pic>
      <p:pic>
        <p:nvPicPr>
          <p:cNvPr id="3" name="Picture 2">
            <a:extLst>
              <a:ext uri="{FF2B5EF4-FFF2-40B4-BE49-F238E27FC236}">
                <a16:creationId xmlns:a16="http://schemas.microsoft.com/office/drawing/2014/main" xmlns="" id="{3E29A345-7A01-4E71-951D-3C40B005679D}"/>
              </a:ext>
            </a:extLst>
          </p:cNvPr>
          <p:cNvPicPr>
            <a:picLocks noChangeAspect="1"/>
          </p:cNvPicPr>
          <p:nvPr/>
        </p:nvPicPr>
        <p:blipFill>
          <a:blip r:embed="rId9"/>
          <a:stretch>
            <a:fillRect/>
          </a:stretch>
        </p:blipFill>
        <p:spPr>
          <a:xfrm>
            <a:off x="4283511" y="1153631"/>
            <a:ext cx="3511552" cy="4550735"/>
          </a:xfrm>
          <a:prstGeom prst="rect">
            <a:avLst/>
          </a:prstGeom>
        </p:spPr>
      </p:pic>
      <p:pic>
        <p:nvPicPr>
          <p:cNvPr id="9" name="Picture 8">
            <a:extLst>
              <a:ext uri="{FF2B5EF4-FFF2-40B4-BE49-F238E27FC236}">
                <a16:creationId xmlns:a16="http://schemas.microsoft.com/office/drawing/2014/main" xmlns="" id="{A88ACAA0-C997-4898-9981-9A7FFA6D13EA}"/>
              </a:ext>
            </a:extLst>
          </p:cNvPr>
          <p:cNvPicPr>
            <a:picLocks noChangeAspect="1"/>
          </p:cNvPicPr>
          <p:nvPr/>
        </p:nvPicPr>
        <p:blipFill>
          <a:blip r:embed="rId10"/>
          <a:stretch>
            <a:fillRect/>
          </a:stretch>
        </p:blipFill>
        <p:spPr>
          <a:xfrm>
            <a:off x="7118317" y="1142346"/>
            <a:ext cx="3531250" cy="4562020"/>
          </a:xfrm>
          <a:prstGeom prst="rect">
            <a:avLst/>
          </a:prstGeom>
        </p:spPr>
      </p:pic>
    </p:spTree>
    <p:extLst>
      <p:ext uri="{BB962C8B-B14F-4D97-AF65-F5344CB8AC3E}">
        <p14:creationId xmlns:p14="http://schemas.microsoft.com/office/powerpoint/2010/main" val="266357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cxnSp>
        <p:nvCxnSpPr>
          <p:cNvPr id="4" name="Straight Connector 3"/>
          <p:cNvCxnSpPr/>
          <p:nvPr/>
        </p:nvCxnSpPr>
        <p:spPr>
          <a:xfrm>
            <a:off x="923468" y="4243312"/>
            <a:ext cx="122393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logo&#10;&#10;Description automatically generated">
            <a:extLst>
              <a:ext uri="{FF2B5EF4-FFF2-40B4-BE49-F238E27FC236}">
                <a16:creationId xmlns:a16="http://schemas.microsoft.com/office/drawing/2014/main" xmlns="" id="{B8864241-185E-4811-9033-A4E14BB850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9" y="1199078"/>
            <a:ext cx="12171351" cy="3037775"/>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xmlns="" id="{AC19AD06-5FDD-4388-8B61-41B6DE7B61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38" y="5136251"/>
            <a:ext cx="3866060" cy="765588"/>
          </a:xfrm>
          <a:prstGeom prst="rect">
            <a:avLst/>
          </a:prstGeom>
        </p:spPr>
      </p:pic>
    </p:spTree>
    <p:extLst>
      <p:ext uri="{BB962C8B-B14F-4D97-AF65-F5344CB8AC3E}">
        <p14:creationId xmlns:p14="http://schemas.microsoft.com/office/powerpoint/2010/main" val="793023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70FD3372-75E6-4795-85F8-AE309119EADE}"/>
              </a:ext>
            </a:extLst>
          </p:cNvPr>
          <p:cNvSpPr>
            <a:spLocks noGrp="1"/>
          </p:cNvSpPr>
          <p:nvPr>
            <p:ph type="body" sz="quarter" idx="34"/>
          </p:nvPr>
        </p:nvSpPr>
        <p:spPr>
          <a:xfrm>
            <a:off x="418792" y="1471472"/>
            <a:ext cx="7379487" cy="4554258"/>
          </a:xfrm>
        </p:spPr>
        <p:txBody>
          <a:bodyPr numCol="1"/>
          <a:lstStyle/>
          <a:p>
            <a:pPr>
              <a:buFont typeface="Arial" panose="020B0604020202020204" pitchFamily="34" charset="0"/>
              <a:buChar char="•"/>
            </a:pPr>
            <a:r>
              <a:rPr lang="en-US" dirty="0"/>
              <a:t>Next Generation Firewall</a:t>
            </a:r>
          </a:p>
          <a:p>
            <a:pPr>
              <a:buFont typeface="Arial" panose="020B0604020202020204" pitchFamily="34" charset="0"/>
              <a:buChar char="•"/>
            </a:pPr>
            <a:r>
              <a:rPr lang="en-US" dirty="0"/>
              <a:t>SD-WAN</a:t>
            </a:r>
          </a:p>
          <a:p>
            <a:pPr>
              <a:buFont typeface="Arial" panose="020B0604020202020204" pitchFamily="34" charset="0"/>
              <a:buChar char="•"/>
            </a:pPr>
            <a:r>
              <a:rPr lang="en-US" dirty="0"/>
              <a:t>Threat Prevention Services</a:t>
            </a:r>
          </a:p>
          <a:p>
            <a:pPr>
              <a:buFont typeface="Arial" panose="020B0604020202020204" pitchFamily="34" charset="0"/>
              <a:buChar char="•"/>
            </a:pPr>
            <a:r>
              <a:rPr lang="en-US" dirty="0"/>
              <a:t>URL Filtering Web Security</a:t>
            </a:r>
          </a:p>
          <a:p>
            <a:pPr>
              <a:buFont typeface="Arial" panose="020B0604020202020204" pitchFamily="34" charset="0"/>
              <a:buChar char="•"/>
            </a:pPr>
            <a:r>
              <a:rPr lang="en-US" dirty="0"/>
              <a:t>WildFire</a:t>
            </a:r>
          </a:p>
          <a:p>
            <a:pPr>
              <a:buFont typeface="Arial" panose="020B0604020202020204" pitchFamily="34" charset="0"/>
              <a:buChar char="•"/>
            </a:pPr>
            <a:r>
              <a:rPr lang="en-US" dirty="0"/>
              <a:t>DNS Security</a:t>
            </a:r>
          </a:p>
          <a:p>
            <a:pPr>
              <a:buFont typeface="Arial" panose="020B0604020202020204" pitchFamily="34" charset="0"/>
              <a:buChar char="•"/>
            </a:pPr>
            <a:r>
              <a:rPr lang="en-US" dirty="0"/>
              <a:t>Panorama for Management</a:t>
            </a:r>
          </a:p>
          <a:p>
            <a:pPr>
              <a:buFont typeface="Arial" panose="020B0604020202020204" pitchFamily="34" charset="0"/>
              <a:buChar char="•"/>
            </a:pPr>
            <a:r>
              <a:rPr lang="en-US" dirty="0" err="1"/>
              <a:t>AutoFocus</a:t>
            </a:r>
            <a:r>
              <a:rPr lang="en-US" dirty="0"/>
              <a:t> Threat Intelligence (</a:t>
            </a:r>
            <a:r>
              <a:rPr lang="en-US" dirty="0" err="1"/>
              <a:t>MineMeld</a:t>
            </a:r>
            <a:r>
              <a:rPr lang="en-US" dirty="0"/>
              <a:t>)</a:t>
            </a:r>
          </a:p>
        </p:txBody>
      </p:sp>
      <p:pic>
        <p:nvPicPr>
          <p:cNvPr id="4" name="Picture 3" descr="A picture containing drawing&#10;&#10;Description automatically generated">
            <a:extLst>
              <a:ext uri="{FF2B5EF4-FFF2-40B4-BE49-F238E27FC236}">
                <a16:creationId xmlns:a16="http://schemas.microsoft.com/office/drawing/2014/main" xmlns="" id="{B35F195D-5EF0-4B31-91A6-82383FCCD0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544" y="449477"/>
            <a:ext cx="3866060" cy="765588"/>
          </a:xfrm>
          <a:prstGeom prst="rect">
            <a:avLst/>
          </a:prstGeom>
        </p:spPr>
      </p:pic>
      <p:pic>
        <p:nvPicPr>
          <p:cNvPr id="5" name="Picture 4">
            <a:extLst>
              <a:ext uri="{FF2B5EF4-FFF2-40B4-BE49-F238E27FC236}">
                <a16:creationId xmlns:a16="http://schemas.microsoft.com/office/drawing/2014/main" xmlns="" id="{DAF90FC2-A2EC-4CBF-B233-E8B84B03C2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819" y="6473318"/>
            <a:ext cx="1242204" cy="227188"/>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xmlns="" id="{636045D2-FB39-468D-86C4-4004EFA508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4409" y="6473318"/>
            <a:ext cx="1242204" cy="245992"/>
          </a:xfrm>
          <a:prstGeom prst="rect">
            <a:avLst/>
          </a:prstGeom>
        </p:spPr>
      </p:pic>
    </p:spTree>
    <p:extLst>
      <p:ext uri="{BB962C8B-B14F-4D97-AF65-F5344CB8AC3E}">
        <p14:creationId xmlns:p14="http://schemas.microsoft.com/office/powerpoint/2010/main" val="3699709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cxnSp>
        <p:nvCxnSpPr>
          <p:cNvPr id="4" name="Straight Connector 3"/>
          <p:cNvCxnSpPr/>
          <p:nvPr/>
        </p:nvCxnSpPr>
        <p:spPr>
          <a:xfrm>
            <a:off x="923468" y="4243312"/>
            <a:ext cx="122393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logo&#10;&#10;Description automatically generated">
            <a:extLst>
              <a:ext uri="{FF2B5EF4-FFF2-40B4-BE49-F238E27FC236}">
                <a16:creationId xmlns:a16="http://schemas.microsoft.com/office/drawing/2014/main" xmlns="" id="{B8864241-185E-4811-9033-A4E14BB850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9" y="1199078"/>
            <a:ext cx="12171351" cy="3037775"/>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xmlns="" id="{AC19AD06-5FDD-4388-8B61-41B6DE7B61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38" y="5136251"/>
            <a:ext cx="3866060" cy="765588"/>
          </a:xfrm>
          <a:prstGeom prst="rect">
            <a:avLst/>
          </a:prstGeom>
        </p:spPr>
      </p:pic>
      <p:pic>
        <p:nvPicPr>
          <p:cNvPr id="9" name="Picture 8">
            <a:extLst>
              <a:ext uri="{FF2B5EF4-FFF2-40B4-BE49-F238E27FC236}">
                <a16:creationId xmlns:a16="http://schemas.microsoft.com/office/drawing/2014/main" xmlns="" id="{1A80FEA8-ED65-4E6A-8898-D252452734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14942" y="5157375"/>
            <a:ext cx="3566022" cy="723337"/>
          </a:xfrm>
          <a:prstGeom prst="rect">
            <a:avLst/>
          </a:prstGeom>
        </p:spPr>
      </p:pic>
    </p:spTree>
    <p:extLst>
      <p:ext uri="{BB962C8B-B14F-4D97-AF65-F5344CB8AC3E}">
        <p14:creationId xmlns:p14="http://schemas.microsoft.com/office/powerpoint/2010/main" val="3417908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70FD3372-75E6-4795-85F8-AE309119EADE}"/>
              </a:ext>
            </a:extLst>
          </p:cNvPr>
          <p:cNvSpPr>
            <a:spLocks noGrp="1"/>
          </p:cNvSpPr>
          <p:nvPr>
            <p:ph type="body" sz="quarter" idx="34"/>
          </p:nvPr>
        </p:nvSpPr>
        <p:spPr>
          <a:xfrm>
            <a:off x="418792" y="1471472"/>
            <a:ext cx="9234166" cy="4554258"/>
          </a:xfrm>
        </p:spPr>
        <p:txBody>
          <a:bodyPr numCol="1"/>
          <a:lstStyle/>
          <a:p>
            <a:pPr>
              <a:buFont typeface="Arial" panose="020B0604020202020204" pitchFamily="34" charset="0"/>
              <a:buChar char="•"/>
            </a:pPr>
            <a:r>
              <a:rPr lang="es-ES" dirty="0"/>
              <a:t>Prisma Access (</a:t>
            </a:r>
            <a:r>
              <a:rPr lang="es-ES" dirty="0" err="1"/>
              <a:t>GlobalProtectCloudService</a:t>
            </a:r>
            <a:r>
              <a:rPr lang="es-ES" dirty="0"/>
              <a:t>)</a:t>
            </a:r>
          </a:p>
          <a:p>
            <a:pPr>
              <a:buFont typeface="Arial" panose="020B0604020202020204" pitchFamily="34" charset="0"/>
              <a:buChar char="•"/>
            </a:pPr>
            <a:r>
              <a:rPr lang="es-ES" dirty="0"/>
              <a:t>Prisma Cloud (Redlock/</a:t>
            </a:r>
            <a:r>
              <a:rPr lang="es-ES" dirty="0" err="1"/>
              <a:t>Twistlock</a:t>
            </a:r>
            <a:r>
              <a:rPr lang="es-ES" dirty="0"/>
              <a:t>/</a:t>
            </a:r>
            <a:r>
              <a:rPr lang="es-ES" dirty="0" err="1"/>
              <a:t>Puresec</a:t>
            </a:r>
            <a:r>
              <a:rPr lang="es-ES" dirty="0"/>
              <a:t>)</a:t>
            </a:r>
          </a:p>
          <a:p>
            <a:pPr>
              <a:buFont typeface="Arial" panose="020B0604020202020204" pitchFamily="34" charset="0"/>
              <a:buChar char="•"/>
            </a:pPr>
            <a:r>
              <a:rPr lang="es-ES" dirty="0"/>
              <a:t>Prisma SaaS (</a:t>
            </a:r>
            <a:r>
              <a:rPr lang="es-ES" dirty="0" err="1"/>
              <a:t>Aperture</a:t>
            </a:r>
            <a:r>
              <a:rPr lang="es-ES" dirty="0"/>
              <a:t>)</a:t>
            </a:r>
          </a:p>
          <a:p>
            <a:pPr>
              <a:buFont typeface="Arial" panose="020B0604020202020204" pitchFamily="34" charset="0"/>
              <a:buChar char="•"/>
            </a:pPr>
            <a:r>
              <a:rPr lang="es-ES" dirty="0"/>
              <a:t>VM-Series</a:t>
            </a:r>
          </a:p>
          <a:p>
            <a:pPr>
              <a:buFont typeface="Arial" panose="020B0604020202020204" pitchFamily="34" charset="0"/>
              <a:buChar char="•"/>
            </a:pPr>
            <a:r>
              <a:rPr lang="es-ES" dirty="0" err="1"/>
              <a:t>Aporeto</a:t>
            </a:r>
            <a:r>
              <a:rPr lang="es-ES" dirty="0"/>
              <a:t> (</a:t>
            </a:r>
            <a:r>
              <a:rPr lang="es-ES" dirty="0" err="1"/>
              <a:t>still</a:t>
            </a:r>
            <a:r>
              <a:rPr lang="es-ES" dirty="0"/>
              <a:t> </a:t>
            </a:r>
            <a:r>
              <a:rPr lang="es-ES" dirty="0" err="1"/>
              <a:t>to</a:t>
            </a:r>
            <a:r>
              <a:rPr lang="es-ES" dirty="0"/>
              <a:t> be </a:t>
            </a:r>
            <a:r>
              <a:rPr lang="es-ES" dirty="0" err="1"/>
              <a:t>integrated</a:t>
            </a:r>
            <a:r>
              <a:rPr lang="es-ES" dirty="0"/>
              <a:t>, </a:t>
            </a:r>
            <a:r>
              <a:rPr lang="es-ES" dirty="0" err="1"/>
              <a:t>may</a:t>
            </a:r>
            <a:r>
              <a:rPr lang="es-ES" dirty="0"/>
              <a:t> </a:t>
            </a:r>
            <a:r>
              <a:rPr lang="es-ES" dirty="0" err="1"/>
              <a:t>fall</a:t>
            </a:r>
            <a:r>
              <a:rPr lang="es-ES" dirty="0"/>
              <a:t> </a:t>
            </a:r>
            <a:r>
              <a:rPr lang="es-ES" dirty="0" err="1"/>
              <a:t>under</a:t>
            </a:r>
            <a:r>
              <a:rPr lang="es-ES" dirty="0"/>
              <a:t> a </a:t>
            </a:r>
            <a:r>
              <a:rPr lang="es-ES" dirty="0" err="1"/>
              <a:t>different</a:t>
            </a:r>
            <a:r>
              <a:rPr lang="es-ES" dirty="0"/>
              <a:t> pillar)</a:t>
            </a:r>
          </a:p>
        </p:txBody>
      </p:sp>
      <p:pic>
        <p:nvPicPr>
          <p:cNvPr id="5" name="Picture 4">
            <a:extLst>
              <a:ext uri="{FF2B5EF4-FFF2-40B4-BE49-F238E27FC236}">
                <a16:creationId xmlns:a16="http://schemas.microsoft.com/office/drawing/2014/main" xmlns="" id="{32059441-EC4E-452E-B48D-F52E73277A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088" y="449477"/>
            <a:ext cx="3774314" cy="765587"/>
          </a:xfrm>
          <a:prstGeom prst="rect">
            <a:avLst/>
          </a:prstGeom>
        </p:spPr>
      </p:pic>
      <p:pic>
        <p:nvPicPr>
          <p:cNvPr id="4" name="Picture 3">
            <a:extLst>
              <a:ext uri="{FF2B5EF4-FFF2-40B4-BE49-F238E27FC236}">
                <a16:creationId xmlns:a16="http://schemas.microsoft.com/office/drawing/2014/main" xmlns="" id="{AC1A0524-D10D-4BDB-96EB-36ED26D2C5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819" y="6473318"/>
            <a:ext cx="1242204" cy="227188"/>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xmlns="" id="{C7476BB8-CCC8-4B64-A350-561866344D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4409" y="6473318"/>
            <a:ext cx="1242204" cy="245992"/>
          </a:xfrm>
          <a:prstGeom prst="rect">
            <a:avLst/>
          </a:prstGeom>
        </p:spPr>
      </p:pic>
      <p:pic>
        <p:nvPicPr>
          <p:cNvPr id="7" name="Picture 6">
            <a:extLst>
              <a:ext uri="{FF2B5EF4-FFF2-40B4-BE49-F238E27FC236}">
                <a16:creationId xmlns:a16="http://schemas.microsoft.com/office/drawing/2014/main" xmlns="" id="{14D74F6F-F0FE-4493-9356-3C29A4ACF0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6999" y="6475577"/>
            <a:ext cx="1242204" cy="251972"/>
          </a:xfrm>
          <a:prstGeom prst="rect">
            <a:avLst/>
          </a:prstGeom>
        </p:spPr>
      </p:pic>
    </p:spTree>
    <p:extLst>
      <p:ext uri="{BB962C8B-B14F-4D97-AF65-F5344CB8AC3E}">
        <p14:creationId xmlns:p14="http://schemas.microsoft.com/office/powerpoint/2010/main" val="2594689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cxnSp>
        <p:nvCxnSpPr>
          <p:cNvPr id="4" name="Straight Connector 3"/>
          <p:cNvCxnSpPr/>
          <p:nvPr/>
        </p:nvCxnSpPr>
        <p:spPr>
          <a:xfrm>
            <a:off x="923468" y="4243312"/>
            <a:ext cx="122393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logo&#10;&#10;Description automatically generated">
            <a:extLst>
              <a:ext uri="{FF2B5EF4-FFF2-40B4-BE49-F238E27FC236}">
                <a16:creationId xmlns:a16="http://schemas.microsoft.com/office/drawing/2014/main" xmlns="" id="{B8864241-185E-4811-9033-A4E14BB850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9" y="1199078"/>
            <a:ext cx="12171351" cy="3037775"/>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xmlns="" id="{AC19AD06-5FDD-4388-8B61-41B6DE7B61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38" y="5136251"/>
            <a:ext cx="3866060" cy="765588"/>
          </a:xfrm>
          <a:prstGeom prst="rect">
            <a:avLst/>
          </a:prstGeom>
        </p:spPr>
      </p:pic>
      <p:pic>
        <p:nvPicPr>
          <p:cNvPr id="9" name="Picture 8">
            <a:extLst>
              <a:ext uri="{FF2B5EF4-FFF2-40B4-BE49-F238E27FC236}">
                <a16:creationId xmlns:a16="http://schemas.microsoft.com/office/drawing/2014/main" xmlns="" id="{1A80FEA8-ED65-4E6A-8898-D252452734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14942" y="5157375"/>
            <a:ext cx="3566022" cy="723337"/>
          </a:xfrm>
          <a:prstGeom prst="rect">
            <a:avLst/>
          </a:prstGeom>
        </p:spPr>
      </p:pic>
      <p:pic>
        <p:nvPicPr>
          <p:cNvPr id="10" name="Picture 9">
            <a:extLst>
              <a:ext uri="{FF2B5EF4-FFF2-40B4-BE49-F238E27FC236}">
                <a16:creationId xmlns:a16="http://schemas.microsoft.com/office/drawing/2014/main" xmlns="" id="{7941BD59-3FFD-492E-AFE0-E391542562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11092" y="5183597"/>
            <a:ext cx="3566022" cy="670891"/>
          </a:xfrm>
          <a:prstGeom prst="rect">
            <a:avLst/>
          </a:prstGeom>
        </p:spPr>
      </p:pic>
    </p:spTree>
    <p:extLst>
      <p:ext uri="{BB962C8B-B14F-4D97-AF65-F5344CB8AC3E}">
        <p14:creationId xmlns:p14="http://schemas.microsoft.com/office/powerpoint/2010/main" val="158144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70FD3372-75E6-4795-85F8-AE309119EADE}"/>
              </a:ext>
            </a:extLst>
          </p:cNvPr>
          <p:cNvSpPr>
            <a:spLocks noGrp="1"/>
          </p:cNvSpPr>
          <p:nvPr>
            <p:ph type="body" sz="quarter" idx="34"/>
          </p:nvPr>
        </p:nvSpPr>
        <p:spPr>
          <a:xfrm>
            <a:off x="418792" y="1471472"/>
            <a:ext cx="9234166" cy="4554258"/>
          </a:xfrm>
        </p:spPr>
        <p:txBody>
          <a:bodyPr numCol="1"/>
          <a:lstStyle/>
          <a:p>
            <a:pPr marL="0" lvl="0" indent="0" eaLnBrk="0" fontAlgn="base" hangingPunct="0">
              <a:lnSpc>
                <a:spcPct val="100000"/>
              </a:lnSpc>
              <a:spcBef>
                <a:spcPct val="0"/>
              </a:spcBef>
              <a:spcAft>
                <a:spcPct val="0"/>
              </a:spcAft>
              <a:buFontTx/>
              <a:buChar char="•"/>
            </a:pPr>
            <a:r>
              <a:rPr lang="en-US" altLang="en-US" dirty="0">
                <a:solidFill>
                  <a:schemeClr val="tx1"/>
                </a:solidFill>
                <a:latin typeface="Arial" panose="020B0604020202020204" pitchFamily="34" charset="0"/>
              </a:rPr>
              <a:t>Cortex Data Lake (Logging Service/Application Framework) </a:t>
            </a:r>
          </a:p>
          <a:p>
            <a:pPr marL="0" lvl="0" indent="0" eaLnBrk="0" fontAlgn="base" hangingPunct="0">
              <a:lnSpc>
                <a:spcPct val="100000"/>
              </a:lnSpc>
              <a:spcBef>
                <a:spcPct val="0"/>
              </a:spcBef>
              <a:spcAft>
                <a:spcPct val="0"/>
              </a:spcAft>
              <a:buFontTx/>
              <a:buChar char="•"/>
            </a:pPr>
            <a:r>
              <a:rPr lang="en-US" altLang="en-US" dirty="0">
                <a:solidFill>
                  <a:schemeClr val="tx1"/>
                </a:solidFill>
                <a:latin typeface="Arial" panose="020B0604020202020204" pitchFamily="34" charset="0"/>
              </a:rPr>
              <a:t>Cortex XDR Pro (Traps/</a:t>
            </a:r>
            <a:r>
              <a:rPr lang="en-US" altLang="en-US" dirty="0" err="1">
                <a:solidFill>
                  <a:schemeClr val="tx1"/>
                </a:solidFill>
                <a:latin typeface="Arial" panose="020B0604020202020204" pitchFamily="34" charset="0"/>
              </a:rPr>
              <a:t>SecDo</a:t>
            </a:r>
            <a:r>
              <a:rPr lang="en-US" altLang="en-US" dirty="0">
                <a:solidFill>
                  <a:schemeClr val="tx1"/>
                </a:solidFill>
                <a:latin typeface="Arial" panose="020B0604020202020204" pitchFamily="34" charset="0"/>
              </a:rPr>
              <a:t>/Magnifier)</a:t>
            </a:r>
          </a:p>
          <a:p>
            <a:pPr marL="0" lvl="0" indent="0" eaLnBrk="0" fontAlgn="base" hangingPunct="0">
              <a:lnSpc>
                <a:spcPct val="100000"/>
              </a:lnSpc>
              <a:spcBef>
                <a:spcPct val="0"/>
              </a:spcBef>
              <a:spcAft>
                <a:spcPct val="0"/>
              </a:spcAft>
              <a:buFontTx/>
              <a:buChar char="•"/>
            </a:pPr>
            <a:r>
              <a:rPr lang="en-US" altLang="en-US" dirty="0">
                <a:latin typeface="Arial" panose="020B0604020202020204" pitchFamily="34" charset="0"/>
              </a:rPr>
              <a:t>Cortex XDR Prevent (Traps)</a:t>
            </a:r>
            <a:endParaRPr lang="en-US" altLang="en-US"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dirty="0">
                <a:solidFill>
                  <a:schemeClr val="tx1"/>
                </a:solidFill>
                <a:latin typeface="Arial" panose="020B0604020202020204" pitchFamily="34" charset="0"/>
              </a:rPr>
              <a:t>Cortex XSOAR (</a:t>
            </a:r>
            <a:r>
              <a:rPr lang="en-US" altLang="en-US" dirty="0" err="1">
                <a:solidFill>
                  <a:schemeClr val="tx1"/>
                </a:solidFill>
                <a:latin typeface="Arial" panose="020B0604020202020204" pitchFamily="34" charset="0"/>
              </a:rPr>
              <a:t>Demisto</a:t>
            </a:r>
            <a:r>
              <a:rPr lang="en-US" altLang="en-US" dirty="0">
                <a:solidFill>
                  <a:schemeClr val="tx1"/>
                </a:solidFill>
                <a:latin typeface="Arial" panose="020B0604020202020204" pitchFamily="34" charset="0"/>
              </a:rPr>
              <a:t>) </a:t>
            </a:r>
          </a:p>
          <a:p>
            <a:pPr marL="0" lvl="0" indent="0" eaLnBrk="0" fontAlgn="base" hangingPunct="0">
              <a:lnSpc>
                <a:spcPct val="100000"/>
              </a:lnSpc>
              <a:spcBef>
                <a:spcPct val="0"/>
              </a:spcBef>
              <a:spcAft>
                <a:spcPct val="0"/>
              </a:spcAft>
              <a:buFontTx/>
              <a:buChar char="•"/>
            </a:pPr>
            <a:r>
              <a:rPr lang="en-US" altLang="en-US" dirty="0" err="1">
                <a:solidFill>
                  <a:schemeClr val="tx1"/>
                </a:solidFill>
                <a:latin typeface="Arial" panose="020B0604020202020204" pitchFamily="34" charset="0"/>
              </a:rPr>
              <a:t>Zingbox</a:t>
            </a:r>
            <a:r>
              <a:rPr lang="en-US" altLang="en-US" dirty="0">
                <a:solidFill>
                  <a:schemeClr val="tx1"/>
                </a:solidFill>
                <a:latin typeface="Arial" panose="020B0604020202020204" pitchFamily="34" charset="0"/>
              </a:rPr>
              <a:t> </a:t>
            </a:r>
          </a:p>
        </p:txBody>
      </p:sp>
      <p:pic>
        <p:nvPicPr>
          <p:cNvPr id="4" name="Picture 3">
            <a:extLst>
              <a:ext uri="{FF2B5EF4-FFF2-40B4-BE49-F238E27FC236}">
                <a16:creationId xmlns:a16="http://schemas.microsoft.com/office/drawing/2014/main" xmlns="" id="{ADE4194E-62E9-4C10-9F30-C3A96ADE2B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488" y="449477"/>
            <a:ext cx="3872214" cy="728496"/>
          </a:xfrm>
          <a:prstGeom prst="rect">
            <a:avLst/>
          </a:prstGeom>
        </p:spPr>
      </p:pic>
      <p:pic>
        <p:nvPicPr>
          <p:cNvPr id="5" name="Picture 4">
            <a:extLst>
              <a:ext uri="{FF2B5EF4-FFF2-40B4-BE49-F238E27FC236}">
                <a16:creationId xmlns:a16="http://schemas.microsoft.com/office/drawing/2014/main" xmlns="" id="{99BAF4C9-E757-46F3-B106-8AC7A0594B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819" y="6473318"/>
            <a:ext cx="1242204" cy="227188"/>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xmlns="" id="{49F3149E-E6CE-4E1F-8E39-ED8D35789E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4409" y="6473318"/>
            <a:ext cx="1242204" cy="245992"/>
          </a:xfrm>
          <a:prstGeom prst="rect">
            <a:avLst/>
          </a:prstGeom>
        </p:spPr>
      </p:pic>
      <p:pic>
        <p:nvPicPr>
          <p:cNvPr id="7" name="Picture 6">
            <a:extLst>
              <a:ext uri="{FF2B5EF4-FFF2-40B4-BE49-F238E27FC236}">
                <a16:creationId xmlns:a16="http://schemas.microsoft.com/office/drawing/2014/main" xmlns="" id="{4B02C211-469D-4DEE-B8F9-788AD89268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6999" y="6475577"/>
            <a:ext cx="1242204" cy="251972"/>
          </a:xfrm>
          <a:prstGeom prst="rect">
            <a:avLst/>
          </a:prstGeom>
        </p:spPr>
      </p:pic>
      <p:pic>
        <p:nvPicPr>
          <p:cNvPr id="8" name="Picture 7">
            <a:extLst>
              <a:ext uri="{FF2B5EF4-FFF2-40B4-BE49-F238E27FC236}">
                <a16:creationId xmlns:a16="http://schemas.microsoft.com/office/drawing/2014/main" xmlns="" id="{3B16A45D-ABE5-4783-80FB-BA30BCAC82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9589" y="6473318"/>
            <a:ext cx="1311211" cy="246684"/>
          </a:xfrm>
          <a:prstGeom prst="rect">
            <a:avLst/>
          </a:prstGeom>
        </p:spPr>
      </p:pic>
    </p:spTree>
    <p:extLst>
      <p:ext uri="{BB962C8B-B14F-4D97-AF65-F5344CB8AC3E}">
        <p14:creationId xmlns:p14="http://schemas.microsoft.com/office/powerpoint/2010/main" val="310380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376;p50">
            <a:extLst>
              <a:ext uri="{FF2B5EF4-FFF2-40B4-BE49-F238E27FC236}">
                <a16:creationId xmlns:a16="http://schemas.microsoft.com/office/drawing/2014/main" xmlns="" id="{E27A381F-5E8E-47E9-9290-806822E11F4A}"/>
              </a:ext>
            </a:extLst>
          </p:cNvPr>
          <p:cNvSpPr/>
          <p:nvPr/>
        </p:nvSpPr>
        <p:spPr>
          <a:xfrm>
            <a:off x="5313224" y="2978133"/>
            <a:ext cx="1477672" cy="478442"/>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0E6D91"/>
          </a:solid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 b="1">
                <a:solidFill>
                  <a:srgbClr val="0A94C4"/>
                </a:solidFill>
                <a:latin typeface="Walter Turncoat"/>
                <a:ea typeface="Walter Turncoat"/>
                <a:cs typeface="Walter Turncoat"/>
                <a:sym typeface="Walter Turncoat"/>
              </a:rPr>
              <a:t>Strata</a:t>
            </a:r>
            <a:endParaRPr b="1">
              <a:solidFill>
                <a:srgbClr val="0A94C4"/>
              </a:solidFill>
              <a:latin typeface="Walter Turncoat"/>
              <a:ea typeface="Walter Turncoat"/>
              <a:cs typeface="Walter Turncoat"/>
              <a:sym typeface="Walter Turncoat"/>
            </a:endParaRPr>
          </a:p>
        </p:txBody>
      </p:sp>
      <p:sp>
        <p:nvSpPr>
          <p:cNvPr id="7" name="Google Shape;377;p50">
            <a:extLst>
              <a:ext uri="{FF2B5EF4-FFF2-40B4-BE49-F238E27FC236}">
                <a16:creationId xmlns:a16="http://schemas.microsoft.com/office/drawing/2014/main" xmlns="" id="{BEBC7C28-229A-404E-8513-44DCA6610DE7}"/>
              </a:ext>
            </a:extLst>
          </p:cNvPr>
          <p:cNvSpPr/>
          <p:nvPr/>
        </p:nvSpPr>
        <p:spPr>
          <a:xfrm>
            <a:off x="3193811" y="3005683"/>
            <a:ext cx="1477672" cy="478442"/>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0E6D91"/>
          </a:solid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 b="1">
                <a:solidFill>
                  <a:srgbClr val="0A94C4"/>
                </a:solidFill>
                <a:latin typeface="Walter Turncoat"/>
                <a:ea typeface="Walter Turncoat"/>
                <a:cs typeface="Walter Turncoat"/>
                <a:sym typeface="Walter Turncoat"/>
              </a:rPr>
              <a:t>Prisma</a:t>
            </a:r>
            <a:endParaRPr b="1">
              <a:solidFill>
                <a:srgbClr val="0A94C4"/>
              </a:solidFill>
              <a:latin typeface="Walter Turncoat"/>
              <a:ea typeface="Walter Turncoat"/>
              <a:cs typeface="Walter Turncoat"/>
              <a:sym typeface="Walter Turncoat"/>
            </a:endParaRPr>
          </a:p>
        </p:txBody>
      </p:sp>
      <p:sp>
        <p:nvSpPr>
          <p:cNvPr id="8" name="Google Shape;378;p50">
            <a:extLst>
              <a:ext uri="{FF2B5EF4-FFF2-40B4-BE49-F238E27FC236}">
                <a16:creationId xmlns:a16="http://schemas.microsoft.com/office/drawing/2014/main" xmlns="" id="{4B505C63-257D-4CC1-9C7D-7D4F4432554F}"/>
              </a:ext>
            </a:extLst>
          </p:cNvPr>
          <p:cNvSpPr/>
          <p:nvPr/>
        </p:nvSpPr>
        <p:spPr>
          <a:xfrm>
            <a:off x="7432636" y="2950558"/>
            <a:ext cx="1477672" cy="478442"/>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0E6D91"/>
          </a:solid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 b="1">
                <a:solidFill>
                  <a:srgbClr val="0A94C4"/>
                </a:solidFill>
                <a:latin typeface="Walter Turncoat"/>
                <a:ea typeface="Walter Turncoat"/>
                <a:cs typeface="Walter Turncoat"/>
                <a:sym typeface="Walter Turncoat"/>
              </a:rPr>
              <a:t>Cortex</a:t>
            </a:r>
            <a:endParaRPr b="1">
              <a:solidFill>
                <a:srgbClr val="0A94C4"/>
              </a:solidFill>
              <a:latin typeface="Walter Turncoat"/>
              <a:ea typeface="Walter Turncoat"/>
              <a:cs typeface="Walter Turncoat"/>
              <a:sym typeface="Walter Turncoat"/>
            </a:endParaRPr>
          </a:p>
        </p:txBody>
      </p:sp>
      <p:sp>
        <p:nvSpPr>
          <p:cNvPr id="9" name="Google Shape;379;p50">
            <a:extLst>
              <a:ext uri="{FF2B5EF4-FFF2-40B4-BE49-F238E27FC236}">
                <a16:creationId xmlns:a16="http://schemas.microsoft.com/office/drawing/2014/main" xmlns="" id="{68CE6AD8-FEF0-4161-8629-67FEF2E32EC8}"/>
              </a:ext>
            </a:extLst>
          </p:cNvPr>
          <p:cNvSpPr/>
          <p:nvPr/>
        </p:nvSpPr>
        <p:spPr>
          <a:xfrm>
            <a:off x="2326511" y="3792832"/>
            <a:ext cx="765157" cy="439593"/>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0E6D91"/>
          </a:solid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 sz="900" b="1">
                <a:solidFill>
                  <a:srgbClr val="0E6D91"/>
                </a:solidFill>
                <a:latin typeface="Walter Turncoat"/>
                <a:ea typeface="Walter Turncoat"/>
                <a:cs typeface="Walter Turncoat"/>
                <a:sym typeface="Walter Turncoat"/>
              </a:rPr>
              <a:t>twistlock</a:t>
            </a:r>
            <a:endParaRPr sz="900" b="1">
              <a:solidFill>
                <a:srgbClr val="0E6D91"/>
              </a:solidFill>
              <a:latin typeface="Walter Turncoat"/>
              <a:ea typeface="Walter Turncoat"/>
              <a:cs typeface="Walter Turncoat"/>
              <a:sym typeface="Walter Turncoat"/>
            </a:endParaRPr>
          </a:p>
        </p:txBody>
      </p:sp>
      <p:sp>
        <p:nvSpPr>
          <p:cNvPr id="10" name="Google Shape;380;p50">
            <a:extLst>
              <a:ext uri="{FF2B5EF4-FFF2-40B4-BE49-F238E27FC236}">
                <a16:creationId xmlns:a16="http://schemas.microsoft.com/office/drawing/2014/main" xmlns="" id="{225EE540-9E33-4216-B729-B79A0499B00E}"/>
              </a:ext>
            </a:extLst>
          </p:cNvPr>
          <p:cNvSpPr/>
          <p:nvPr/>
        </p:nvSpPr>
        <p:spPr>
          <a:xfrm>
            <a:off x="3017451" y="4158423"/>
            <a:ext cx="806012" cy="413695"/>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0E6D91"/>
          </a:solid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 sz="900" b="1">
                <a:solidFill>
                  <a:srgbClr val="0E6D91"/>
                </a:solidFill>
                <a:latin typeface="Walter Turncoat"/>
                <a:ea typeface="Walter Turncoat"/>
                <a:cs typeface="Walter Turncoat"/>
                <a:sym typeface="Walter Turncoat"/>
              </a:rPr>
              <a:t>puresec</a:t>
            </a:r>
            <a:endParaRPr sz="900" b="1">
              <a:solidFill>
                <a:srgbClr val="0E6D91"/>
              </a:solidFill>
              <a:latin typeface="Walter Turncoat"/>
              <a:ea typeface="Walter Turncoat"/>
              <a:cs typeface="Walter Turncoat"/>
              <a:sym typeface="Walter Turncoat"/>
            </a:endParaRPr>
          </a:p>
        </p:txBody>
      </p:sp>
      <p:sp>
        <p:nvSpPr>
          <p:cNvPr id="11" name="Google Shape;381;p50">
            <a:extLst>
              <a:ext uri="{FF2B5EF4-FFF2-40B4-BE49-F238E27FC236}">
                <a16:creationId xmlns:a16="http://schemas.microsoft.com/office/drawing/2014/main" xmlns="" id="{93B0062D-7402-4306-8054-AAA37A457A98}"/>
              </a:ext>
            </a:extLst>
          </p:cNvPr>
          <p:cNvSpPr/>
          <p:nvPr/>
        </p:nvSpPr>
        <p:spPr>
          <a:xfrm>
            <a:off x="3072539" y="2310900"/>
            <a:ext cx="723154" cy="502658"/>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0E6D91"/>
          </a:solid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 sz="1200" b="1" dirty="0">
                <a:solidFill>
                  <a:srgbClr val="0E6D91"/>
                </a:solidFill>
                <a:latin typeface="Walter Turncoat"/>
                <a:ea typeface="Walter Turncoat"/>
                <a:cs typeface="Walter Turncoat"/>
                <a:sym typeface="Walter Turncoat"/>
              </a:rPr>
              <a:t>VM</a:t>
            </a:r>
            <a:endParaRPr sz="1200" b="1" dirty="0">
              <a:solidFill>
                <a:srgbClr val="0E6D91"/>
              </a:solidFill>
              <a:latin typeface="Walter Turncoat"/>
              <a:ea typeface="Walter Turncoat"/>
              <a:cs typeface="Walter Turncoat"/>
              <a:sym typeface="Walter Turncoat"/>
            </a:endParaRPr>
          </a:p>
        </p:txBody>
      </p:sp>
      <p:sp>
        <p:nvSpPr>
          <p:cNvPr id="12" name="Google Shape;382;p50">
            <a:extLst>
              <a:ext uri="{FF2B5EF4-FFF2-40B4-BE49-F238E27FC236}">
                <a16:creationId xmlns:a16="http://schemas.microsoft.com/office/drawing/2014/main" xmlns="" id="{D1DC9FB9-CF4A-4F2C-9592-41C27938B080}"/>
              </a:ext>
            </a:extLst>
          </p:cNvPr>
          <p:cNvSpPr/>
          <p:nvPr/>
        </p:nvSpPr>
        <p:spPr>
          <a:xfrm>
            <a:off x="4716187" y="1457307"/>
            <a:ext cx="2238185" cy="1097088"/>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0E6D91"/>
          </a:solidFill>
          <a:ln>
            <a:noFill/>
          </a:ln>
        </p:spPr>
        <p:txBody>
          <a:bodyPr spcFirstLastPara="1" wrap="square" lIns="91425" tIns="91425" rIns="91425" bIns="91425" anchor="ctr" anchorCtr="0">
            <a:normAutofit/>
          </a:bodyPr>
          <a:lstStyle/>
          <a:p>
            <a:pPr marL="0" lvl="0" indent="0" algn="ctr" rtl="0">
              <a:spcBef>
                <a:spcPts val="0"/>
              </a:spcBef>
              <a:spcAft>
                <a:spcPts val="0"/>
              </a:spcAft>
              <a:buNone/>
            </a:pPr>
            <a:endParaRPr sz="1800" b="1" dirty="0">
              <a:solidFill>
                <a:srgbClr val="0E6D91"/>
              </a:solidFill>
              <a:latin typeface="Walter Turncoat"/>
              <a:ea typeface="Walter Turncoat"/>
              <a:cs typeface="Walter Turncoat"/>
              <a:sym typeface="Walter Turncoat"/>
            </a:endParaRPr>
          </a:p>
          <a:p>
            <a:pPr marL="0" lvl="0" indent="0" algn="l" rtl="0">
              <a:spcBef>
                <a:spcPts val="0"/>
              </a:spcBef>
              <a:spcAft>
                <a:spcPts val="0"/>
              </a:spcAft>
              <a:buNone/>
            </a:pPr>
            <a:r>
              <a:rPr lang="en" sz="1800" b="1" dirty="0">
                <a:solidFill>
                  <a:srgbClr val="0E6D91"/>
                </a:solidFill>
                <a:latin typeface="Walter Turncoat"/>
                <a:ea typeface="Walter Turncoat"/>
                <a:cs typeface="Walter Turncoat"/>
                <a:sym typeface="Walter Turncoat"/>
              </a:rPr>
              <a:t>   Data Lake</a:t>
            </a:r>
            <a:endParaRPr sz="1800" b="1" dirty="0">
              <a:solidFill>
                <a:srgbClr val="0E6D91"/>
              </a:solidFill>
              <a:latin typeface="Walter Turncoat"/>
              <a:ea typeface="Walter Turncoat"/>
              <a:cs typeface="Walter Turncoat"/>
              <a:sym typeface="Walter Turncoat"/>
            </a:endParaRPr>
          </a:p>
        </p:txBody>
      </p:sp>
      <p:sp>
        <p:nvSpPr>
          <p:cNvPr id="13" name="Google Shape;383;p50">
            <a:extLst>
              <a:ext uri="{FF2B5EF4-FFF2-40B4-BE49-F238E27FC236}">
                <a16:creationId xmlns:a16="http://schemas.microsoft.com/office/drawing/2014/main" xmlns="" id="{02CF51DA-7278-4057-8C65-F313BA06F6E5}"/>
              </a:ext>
            </a:extLst>
          </p:cNvPr>
          <p:cNvSpPr/>
          <p:nvPr/>
        </p:nvSpPr>
        <p:spPr>
          <a:xfrm>
            <a:off x="2122626" y="2031150"/>
            <a:ext cx="723154" cy="502658"/>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0E6D91"/>
          </a:solid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 sz="1200" b="1" dirty="0">
                <a:solidFill>
                  <a:srgbClr val="0E6D91"/>
                </a:solidFill>
                <a:latin typeface="Walter Turncoat"/>
                <a:ea typeface="Walter Turncoat"/>
                <a:cs typeface="Walter Turncoat"/>
                <a:sym typeface="Walter Turncoat"/>
              </a:rPr>
              <a:t>SaaS</a:t>
            </a:r>
            <a:endParaRPr sz="1200" b="1" dirty="0">
              <a:solidFill>
                <a:srgbClr val="0E6D91"/>
              </a:solidFill>
              <a:latin typeface="Walter Turncoat"/>
              <a:ea typeface="Walter Turncoat"/>
              <a:cs typeface="Walter Turncoat"/>
              <a:sym typeface="Walter Turncoat"/>
            </a:endParaRPr>
          </a:p>
        </p:txBody>
      </p:sp>
      <p:sp>
        <p:nvSpPr>
          <p:cNvPr id="14" name="Google Shape;384;p50">
            <a:extLst>
              <a:ext uri="{FF2B5EF4-FFF2-40B4-BE49-F238E27FC236}">
                <a16:creationId xmlns:a16="http://schemas.microsoft.com/office/drawing/2014/main" xmlns="" id="{5B97642A-F579-4850-92C1-123FD0203EA5}"/>
              </a:ext>
            </a:extLst>
          </p:cNvPr>
          <p:cNvSpPr/>
          <p:nvPr/>
        </p:nvSpPr>
        <p:spPr>
          <a:xfrm>
            <a:off x="2378114" y="2636613"/>
            <a:ext cx="723154" cy="502658"/>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0E6D91"/>
          </a:solid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 sz="1200" b="1">
                <a:solidFill>
                  <a:srgbClr val="0E6D91"/>
                </a:solidFill>
                <a:latin typeface="Walter Turncoat"/>
                <a:ea typeface="Walter Turncoat"/>
                <a:cs typeface="Walter Turncoat"/>
                <a:sym typeface="Walter Turncoat"/>
              </a:rPr>
              <a:t>Cloud</a:t>
            </a:r>
            <a:endParaRPr sz="1200" b="1">
              <a:solidFill>
                <a:srgbClr val="0E6D91"/>
              </a:solidFill>
              <a:latin typeface="Walter Turncoat"/>
              <a:ea typeface="Walter Turncoat"/>
              <a:cs typeface="Walter Turncoat"/>
              <a:sym typeface="Walter Turncoat"/>
            </a:endParaRPr>
          </a:p>
        </p:txBody>
      </p:sp>
      <p:sp>
        <p:nvSpPr>
          <p:cNvPr id="15" name="Google Shape;385;p50">
            <a:extLst>
              <a:ext uri="{FF2B5EF4-FFF2-40B4-BE49-F238E27FC236}">
                <a16:creationId xmlns:a16="http://schemas.microsoft.com/office/drawing/2014/main" xmlns="" id="{B03D1955-841A-424A-9C2F-989ECCC2A882}"/>
              </a:ext>
            </a:extLst>
          </p:cNvPr>
          <p:cNvSpPr/>
          <p:nvPr/>
        </p:nvSpPr>
        <p:spPr>
          <a:xfrm>
            <a:off x="8880461" y="3703857"/>
            <a:ext cx="833930" cy="478442"/>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0E6D91"/>
          </a:solidFill>
          <a:ln>
            <a:noFill/>
          </a:ln>
        </p:spPr>
        <p:txBody>
          <a:bodyPr spcFirstLastPara="1" wrap="square" lIns="91425" tIns="91425" rIns="91425" bIns="91425" anchor="ctr" anchorCtr="0">
            <a:normAutofit fontScale="92500" lnSpcReduction="20000"/>
          </a:bodyPr>
          <a:lstStyle/>
          <a:p>
            <a:pPr marL="0" lvl="0" indent="0" algn="ctr" rtl="0">
              <a:spcBef>
                <a:spcPts val="0"/>
              </a:spcBef>
              <a:spcAft>
                <a:spcPts val="0"/>
              </a:spcAft>
              <a:buNone/>
            </a:pPr>
            <a:r>
              <a:rPr lang="en" sz="1200" b="1">
                <a:solidFill>
                  <a:srgbClr val="0A94C4"/>
                </a:solidFill>
                <a:latin typeface="Walter Turncoat"/>
                <a:ea typeface="Walter Turncoat"/>
                <a:cs typeface="Walter Turncoat"/>
                <a:sym typeface="Walter Turncoat"/>
              </a:rPr>
              <a:t>Cortex Prevent</a:t>
            </a:r>
            <a:endParaRPr sz="1200" b="1">
              <a:solidFill>
                <a:srgbClr val="0A94C4"/>
              </a:solidFill>
              <a:latin typeface="Walter Turncoat"/>
              <a:ea typeface="Walter Turncoat"/>
              <a:cs typeface="Walter Turncoat"/>
              <a:sym typeface="Walter Turncoat"/>
            </a:endParaRPr>
          </a:p>
        </p:txBody>
      </p:sp>
      <p:sp>
        <p:nvSpPr>
          <p:cNvPr id="16" name="Google Shape;386;p50">
            <a:extLst>
              <a:ext uri="{FF2B5EF4-FFF2-40B4-BE49-F238E27FC236}">
                <a16:creationId xmlns:a16="http://schemas.microsoft.com/office/drawing/2014/main" xmlns="" id="{5017020C-A6D5-4EC3-8846-2DDB7029E136}"/>
              </a:ext>
            </a:extLst>
          </p:cNvPr>
          <p:cNvSpPr/>
          <p:nvPr/>
        </p:nvSpPr>
        <p:spPr>
          <a:xfrm>
            <a:off x="2772614" y="1658450"/>
            <a:ext cx="723154" cy="502658"/>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0E6D91"/>
          </a:solid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 sz="1200" b="1">
                <a:solidFill>
                  <a:srgbClr val="0E6D91"/>
                </a:solidFill>
                <a:latin typeface="Walter Turncoat"/>
                <a:ea typeface="Walter Turncoat"/>
                <a:cs typeface="Walter Turncoat"/>
                <a:sym typeface="Walter Turncoat"/>
              </a:rPr>
              <a:t>Access</a:t>
            </a:r>
            <a:endParaRPr sz="1200" b="1">
              <a:solidFill>
                <a:srgbClr val="0E6D91"/>
              </a:solidFill>
              <a:latin typeface="Walter Turncoat"/>
              <a:ea typeface="Walter Turncoat"/>
              <a:cs typeface="Walter Turncoat"/>
              <a:sym typeface="Walter Turncoat"/>
            </a:endParaRPr>
          </a:p>
        </p:txBody>
      </p:sp>
      <p:sp>
        <p:nvSpPr>
          <p:cNvPr id="17" name="Google Shape;387;p50">
            <a:extLst>
              <a:ext uri="{FF2B5EF4-FFF2-40B4-BE49-F238E27FC236}">
                <a16:creationId xmlns:a16="http://schemas.microsoft.com/office/drawing/2014/main" xmlns="" id="{48C559D3-8C8A-42FE-B816-8FDAC963B389}"/>
              </a:ext>
            </a:extLst>
          </p:cNvPr>
          <p:cNvSpPr/>
          <p:nvPr/>
        </p:nvSpPr>
        <p:spPr>
          <a:xfrm>
            <a:off x="4626576" y="4361420"/>
            <a:ext cx="2806060" cy="543001"/>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0E6D91"/>
          </a:solid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 b="1">
                <a:solidFill>
                  <a:srgbClr val="0E6D91"/>
                </a:solidFill>
                <a:latin typeface="Walter Turncoat"/>
                <a:ea typeface="Walter Turncoat"/>
                <a:cs typeface="Walter Turncoat"/>
                <a:sym typeface="Walter Turncoat"/>
              </a:rPr>
              <a:t>Wildfire</a:t>
            </a:r>
            <a:endParaRPr b="1">
              <a:solidFill>
                <a:srgbClr val="0E6D91"/>
              </a:solidFill>
              <a:latin typeface="Walter Turncoat"/>
              <a:ea typeface="Walter Turncoat"/>
              <a:cs typeface="Walter Turncoat"/>
              <a:sym typeface="Walter Turncoat"/>
            </a:endParaRPr>
          </a:p>
        </p:txBody>
      </p:sp>
      <p:sp>
        <p:nvSpPr>
          <p:cNvPr id="18" name="Google Shape;388;p50">
            <a:extLst>
              <a:ext uri="{FF2B5EF4-FFF2-40B4-BE49-F238E27FC236}">
                <a16:creationId xmlns:a16="http://schemas.microsoft.com/office/drawing/2014/main" xmlns="" id="{4EDAAB85-8126-44EA-AD72-6AA247C5B113}"/>
              </a:ext>
            </a:extLst>
          </p:cNvPr>
          <p:cNvSpPr/>
          <p:nvPr/>
        </p:nvSpPr>
        <p:spPr>
          <a:xfrm>
            <a:off x="8589453" y="1736559"/>
            <a:ext cx="833920" cy="845418"/>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rgbClr val="0E6D91"/>
          </a:solidFill>
          <a:ln>
            <a:noFill/>
          </a:ln>
        </p:spPr>
        <p:txBody>
          <a:bodyPr spcFirstLastPara="1" wrap="square" lIns="91425" tIns="91425" rIns="91425" bIns="91425" anchor="ctr" anchorCtr="0">
            <a:normAutofit/>
          </a:bodyPr>
          <a:lstStyle/>
          <a:p>
            <a:pPr marL="0" lvl="0" indent="0" algn="l" rtl="0">
              <a:spcBef>
                <a:spcPts val="0"/>
              </a:spcBef>
              <a:spcAft>
                <a:spcPts val="0"/>
              </a:spcAft>
              <a:buNone/>
            </a:pPr>
            <a:endParaRPr/>
          </a:p>
        </p:txBody>
      </p:sp>
      <p:sp>
        <p:nvSpPr>
          <p:cNvPr id="19" name="Google Shape;389;p50">
            <a:extLst>
              <a:ext uri="{FF2B5EF4-FFF2-40B4-BE49-F238E27FC236}">
                <a16:creationId xmlns:a16="http://schemas.microsoft.com/office/drawing/2014/main" xmlns="" id="{2893CA65-7CBE-43D6-B787-CAAA0725A15B}"/>
              </a:ext>
            </a:extLst>
          </p:cNvPr>
          <p:cNvSpPr/>
          <p:nvPr/>
        </p:nvSpPr>
        <p:spPr>
          <a:xfrm>
            <a:off x="4697911" y="3593632"/>
            <a:ext cx="331323" cy="335330"/>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0E6D91"/>
          </a:solid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 sz="600" b="1">
                <a:solidFill>
                  <a:srgbClr val="0A94C4"/>
                </a:solidFill>
                <a:latin typeface="Walter Turncoat"/>
                <a:ea typeface="Walter Turncoat"/>
                <a:cs typeface="Walter Turncoat"/>
                <a:sym typeface="Walter Turncoat"/>
              </a:rPr>
              <a:t>TP</a:t>
            </a:r>
            <a:endParaRPr sz="600" b="1">
              <a:solidFill>
                <a:srgbClr val="0A94C4"/>
              </a:solidFill>
              <a:latin typeface="Walter Turncoat"/>
              <a:ea typeface="Walter Turncoat"/>
              <a:cs typeface="Walter Turncoat"/>
              <a:sym typeface="Walter Turncoat"/>
            </a:endParaRPr>
          </a:p>
        </p:txBody>
      </p:sp>
      <p:sp>
        <p:nvSpPr>
          <p:cNvPr id="20" name="Google Shape;390;p50">
            <a:extLst>
              <a:ext uri="{FF2B5EF4-FFF2-40B4-BE49-F238E27FC236}">
                <a16:creationId xmlns:a16="http://schemas.microsoft.com/office/drawing/2014/main" xmlns="" id="{4F670195-F784-43AA-8022-CDAC11F71E32}"/>
              </a:ext>
            </a:extLst>
          </p:cNvPr>
          <p:cNvSpPr/>
          <p:nvPr/>
        </p:nvSpPr>
        <p:spPr>
          <a:xfrm>
            <a:off x="5029236" y="3593632"/>
            <a:ext cx="349576" cy="335330"/>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0E6D91"/>
          </a:solid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 sz="600" b="1">
                <a:solidFill>
                  <a:srgbClr val="0A94C4"/>
                </a:solidFill>
                <a:latin typeface="Walter Turncoat"/>
                <a:ea typeface="Walter Turncoat"/>
                <a:cs typeface="Walter Turncoat"/>
                <a:sym typeface="Walter Turncoat"/>
              </a:rPr>
              <a:t>URL</a:t>
            </a:r>
            <a:endParaRPr sz="600" b="1">
              <a:solidFill>
                <a:srgbClr val="0A94C4"/>
              </a:solidFill>
              <a:latin typeface="Walter Turncoat"/>
              <a:ea typeface="Walter Turncoat"/>
              <a:cs typeface="Walter Turncoat"/>
              <a:sym typeface="Walter Turncoat"/>
            </a:endParaRPr>
          </a:p>
        </p:txBody>
      </p:sp>
      <p:sp>
        <p:nvSpPr>
          <p:cNvPr id="21" name="Google Shape;391;p50">
            <a:extLst>
              <a:ext uri="{FF2B5EF4-FFF2-40B4-BE49-F238E27FC236}">
                <a16:creationId xmlns:a16="http://schemas.microsoft.com/office/drawing/2014/main" xmlns="" id="{23936436-7501-4B42-902B-86E6ECD4F8C6}"/>
              </a:ext>
            </a:extLst>
          </p:cNvPr>
          <p:cNvSpPr/>
          <p:nvPr/>
        </p:nvSpPr>
        <p:spPr>
          <a:xfrm>
            <a:off x="5365111" y="3593632"/>
            <a:ext cx="331323" cy="335330"/>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0E6D91"/>
          </a:solid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 sz="600" b="1">
                <a:solidFill>
                  <a:srgbClr val="0A94C4"/>
                </a:solidFill>
                <a:latin typeface="Walter Turncoat"/>
                <a:ea typeface="Walter Turncoat"/>
                <a:cs typeface="Walter Turncoat"/>
                <a:sym typeface="Walter Turncoat"/>
              </a:rPr>
              <a:t>GP</a:t>
            </a:r>
            <a:endParaRPr sz="600" b="1">
              <a:solidFill>
                <a:srgbClr val="0A94C4"/>
              </a:solidFill>
              <a:latin typeface="Walter Turncoat"/>
              <a:ea typeface="Walter Turncoat"/>
              <a:cs typeface="Walter Turncoat"/>
              <a:sym typeface="Walter Turncoat"/>
            </a:endParaRPr>
          </a:p>
        </p:txBody>
      </p:sp>
      <p:sp>
        <p:nvSpPr>
          <p:cNvPr id="22" name="Google Shape;392;p50">
            <a:extLst>
              <a:ext uri="{FF2B5EF4-FFF2-40B4-BE49-F238E27FC236}">
                <a16:creationId xmlns:a16="http://schemas.microsoft.com/office/drawing/2014/main" xmlns="" id="{E42A9AF1-C9F5-4985-AE35-F02CEC2BCAB4}"/>
              </a:ext>
            </a:extLst>
          </p:cNvPr>
          <p:cNvSpPr/>
          <p:nvPr/>
        </p:nvSpPr>
        <p:spPr>
          <a:xfrm>
            <a:off x="5688199" y="3593620"/>
            <a:ext cx="331323" cy="335330"/>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0E6D91"/>
          </a:solid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 sz="600" b="1">
                <a:solidFill>
                  <a:srgbClr val="0A94C4"/>
                </a:solidFill>
                <a:latin typeface="Walter Turncoat"/>
                <a:ea typeface="Walter Turncoat"/>
                <a:cs typeface="Walter Turncoat"/>
                <a:sym typeface="Walter Turncoat"/>
              </a:rPr>
              <a:t>WF</a:t>
            </a:r>
            <a:endParaRPr sz="600" b="1">
              <a:solidFill>
                <a:srgbClr val="0A94C4"/>
              </a:solidFill>
              <a:latin typeface="Walter Turncoat"/>
              <a:ea typeface="Walter Turncoat"/>
              <a:cs typeface="Walter Turncoat"/>
              <a:sym typeface="Walter Turncoat"/>
            </a:endParaRPr>
          </a:p>
        </p:txBody>
      </p:sp>
      <p:sp>
        <p:nvSpPr>
          <p:cNvPr id="23" name="Google Shape;393;p50">
            <a:extLst>
              <a:ext uri="{FF2B5EF4-FFF2-40B4-BE49-F238E27FC236}">
                <a16:creationId xmlns:a16="http://schemas.microsoft.com/office/drawing/2014/main" xmlns="" id="{9B04CD46-EB6A-4209-AC40-4D0F2F44B44E}"/>
              </a:ext>
            </a:extLst>
          </p:cNvPr>
          <p:cNvSpPr/>
          <p:nvPr/>
        </p:nvSpPr>
        <p:spPr>
          <a:xfrm>
            <a:off x="6377399" y="3558682"/>
            <a:ext cx="331323" cy="335330"/>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0E6D91"/>
          </a:solid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 sz="600" b="1" dirty="0">
                <a:solidFill>
                  <a:srgbClr val="0A94C4"/>
                </a:solidFill>
                <a:latin typeface="Walter Turncoat"/>
                <a:ea typeface="Walter Turncoat"/>
                <a:cs typeface="Walter Turncoat"/>
                <a:sym typeface="Walter Turncoat"/>
              </a:rPr>
              <a:t>IO</a:t>
            </a:r>
            <a:r>
              <a:rPr lang="en-US" sz="600" b="1" dirty="0">
                <a:solidFill>
                  <a:srgbClr val="0A94C4"/>
                </a:solidFill>
                <a:latin typeface="Walter Turncoat"/>
                <a:ea typeface="Walter Turncoat"/>
                <a:cs typeface="Walter Turncoat"/>
                <a:sym typeface="Walter Turncoat"/>
              </a:rPr>
              <a:t>T</a:t>
            </a:r>
            <a:endParaRPr sz="600" b="1" dirty="0">
              <a:solidFill>
                <a:srgbClr val="0A94C4"/>
              </a:solidFill>
              <a:latin typeface="Walter Turncoat"/>
              <a:ea typeface="Walter Turncoat"/>
              <a:cs typeface="Walter Turncoat"/>
              <a:sym typeface="Walter Turncoat"/>
            </a:endParaRPr>
          </a:p>
        </p:txBody>
      </p:sp>
      <p:sp>
        <p:nvSpPr>
          <p:cNvPr id="24" name="Google Shape;394;p50">
            <a:extLst>
              <a:ext uri="{FF2B5EF4-FFF2-40B4-BE49-F238E27FC236}">
                <a16:creationId xmlns:a16="http://schemas.microsoft.com/office/drawing/2014/main" xmlns="" id="{673DA94A-EC4B-4F7C-9EE2-7EF6444BC7D7}"/>
              </a:ext>
            </a:extLst>
          </p:cNvPr>
          <p:cNvSpPr/>
          <p:nvPr/>
        </p:nvSpPr>
        <p:spPr>
          <a:xfrm>
            <a:off x="6016436" y="3558682"/>
            <a:ext cx="364732" cy="335330"/>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0E6D91"/>
          </a:solid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 sz="500" b="1" dirty="0">
                <a:solidFill>
                  <a:srgbClr val="0A94C4"/>
                </a:solidFill>
                <a:latin typeface="Walter Turncoat"/>
                <a:ea typeface="Walter Turncoat"/>
                <a:cs typeface="Walter Turncoat"/>
                <a:sym typeface="Walter Turncoat"/>
              </a:rPr>
              <a:t>SD</a:t>
            </a:r>
            <a:endParaRPr sz="500" b="1" dirty="0">
              <a:solidFill>
                <a:srgbClr val="0A94C4"/>
              </a:solidFill>
              <a:latin typeface="Walter Turncoat"/>
              <a:ea typeface="Walter Turncoat"/>
              <a:cs typeface="Walter Turncoat"/>
              <a:sym typeface="Walter Turncoat"/>
            </a:endParaRPr>
          </a:p>
          <a:p>
            <a:pPr marL="0" lvl="0" indent="0" algn="ctr" rtl="0">
              <a:spcBef>
                <a:spcPts val="0"/>
              </a:spcBef>
              <a:spcAft>
                <a:spcPts val="0"/>
              </a:spcAft>
              <a:buNone/>
            </a:pPr>
            <a:r>
              <a:rPr lang="en" sz="500" b="1" dirty="0">
                <a:solidFill>
                  <a:srgbClr val="0A94C4"/>
                </a:solidFill>
                <a:latin typeface="Walter Turncoat"/>
                <a:ea typeface="Walter Turncoat"/>
                <a:cs typeface="Walter Turncoat"/>
                <a:sym typeface="Walter Turncoat"/>
              </a:rPr>
              <a:t>WAN</a:t>
            </a:r>
            <a:endParaRPr sz="500" b="1" dirty="0">
              <a:solidFill>
                <a:srgbClr val="0A94C4"/>
              </a:solidFill>
              <a:latin typeface="Walter Turncoat"/>
              <a:ea typeface="Walter Turncoat"/>
              <a:cs typeface="Walter Turncoat"/>
              <a:sym typeface="Walter Turncoat"/>
            </a:endParaRPr>
          </a:p>
        </p:txBody>
      </p:sp>
      <p:sp>
        <p:nvSpPr>
          <p:cNvPr id="25" name="Google Shape;395;p50">
            <a:extLst>
              <a:ext uri="{FF2B5EF4-FFF2-40B4-BE49-F238E27FC236}">
                <a16:creationId xmlns:a16="http://schemas.microsoft.com/office/drawing/2014/main" xmlns="" id="{6520B03C-87FC-4D51-8DCE-38C3C7C202E1}"/>
              </a:ext>
            </a:extLst>
          </p:cNvPr>
          <p:cNvSpPr/>
          <p:nvPr/>
        </p:nvSpPr>
        <p:spPr>
          <a:xfrm>
            <a:off x="6701174" y="3558682"/>
            <a:ext cx="331323" cy="335330"/>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0E6D91"/>
          </a:solid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 sz="500" b="1" dirty="0">
                <a:solidFill>
                  <a:srgbClr val="0A94C4"/>
                </a:solidFill>
                <a:latin typeface="Walter Turncoat"/>
                <a:ea typeface="Walter Turncoat"/>
                <a:cs typeface="Walter Turncoat"/>
                <a:sym typeface="Walter Turncoat"/>
              </a:rPr>
              <a:t>DLP</a:t>
            </a:r>
            <a:endParaRPr sz="500" b="1" dirty="0">
              <a:solidFill>
                <a:srgbClr val="0A94C4"/>
              </a:solidFill>
              <a:latin typeface="Walter Turncoat"/>
              <a:ea typeface="Walter Turncoat"/>
              <a:cs typeface="Walter Turncoat"/>
              <a:sym typeface="Walter Turncoat"/>
            </a:endParaRPr>
          </a:p>
        </p:txBody>
      </p:sp>
      <p:sp>
        <p:nvSpPr>
          <p:cNvPr id="26" name="Google Shape;396;p50">
            <a:extLst>
              <a:ext uri="{FF2B5EF4-FFF2-40B4-BE49-F238E27FC236}">
                <a16:creationId xmlns:a16="http://schemas.microsoft.com/office/drawing/2014/main" xmlns="" id="{D18D7BB5-E06B-4822-B7E8-4B222E7E47AA}"/>
              </a:ext>
            </a:extLst>
          </p:cNvPr>
          <p:cNvSpPr/>
          <p:nvPr/>
        </p:nvSpPr>
        <p:spPr>
          <a:xfrm>
            <a:off x="7024949" y="3558682"/>
            <a:ext cx="361507" cy="335330"/>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0E6D91"/>
          </a:solid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US" sz="600" b="1" dirty="0">
                <a:solidFill>
                  <a:srgbClr val="0A94C4"/>
                </a:solidFill>
                <a:latin typeface="Walter Turncoat"/>
                <a:ea typeface="Walter Turncoat"/>
                <a:cs typeface="Walter Turncoat"/>
                <a:sym typeface="Walter Turncoat"/>
              </a:rPr>
              <a:t>DNS</a:t>
            </a:r>
            <a:endParaRPr sz="600" b="1" dirty="0">
              <a:solidFill>
                <a:srgbClr val="0A94C4"/>
              </a:solidFill>
              <a:latin typeface="Walter Turncoat"/>
              <a:ea typeface="Walter Turncoat"/>
              <a:cs typeface="Walter Turncoat"/>
              <a:sym typeface="Walter Turncoat"/>
            </a:endParaRPr>
          </a:p>
        </p:txBody>
      </p:sp>
      <p:sp>
        <p:nvSpPr>
          <p:cNvPr id="27" name="Google Shape;397;p50">
            <a:extLst>
              <a:ext uri="{FF2B5EF4-FFF2-40B4-BE49-F238E27FC236}">
                <a16:creationId xmlns:a16="http://schemas.microsoft.com/office/drawing/2014/main" xmlns="" id="{05640CCD-B2CC-465B-817E-E9E4F2F10E92}"/>
              </a:ext>
            </a:extLst>
          </p:cNvPr>
          <p:cNvSpPr/>
          <p:nvPr/>
        </p:nvSpPr>
        <p:spPr>
          <a:xfrm rot="-2123911">
            <a:off x="3749777" y="2527929"/>
            <a:ext cx="1012325" cy="6860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0E6D91"/>
          </a:solidFill>
          <a:ln>
            <a:noFill/>
          </a:ln>
        </p:spPr>
        <p:txBody>
          <a:bodyPr spcFirstLastPara="1" wrap="square" lIns="91425" tIns="91425" rIns="91425" bIns="91425" anchor="ctr" anchorCtr="0">
            <a:normAutofit fontScale="25000" lnSpcReduction="20000"/>
          </a:bodyPr>
          <a:lstStyle/>
          <a:p>
            <a:pPr marL="0" lvl="0" indent="0" algn="l" rtl="0">
              <a:spcBef>
                <a:spcPts val="0"/>
              </a:spcBef>
              <a:spcAft>
                <a:spcPts val="0"/>
              </a:spcAft>
              <a:buNone/>
            </a:pPr>
            <a:endParaRPr/>
          </a:p>
        </p:txBody>
      </p:sp>
      <p:sp>
        <p:nvSpPr>
          <p:cNvPr id="28" name="Google Shape;398;p50">
            <a:extLst>
              <a:ext uri="{FF2B5EF4-FFF2-40B4-BE49-F238E27FC236}">
                <a16:creationId xmlns:a16="http://schemas.microsoft.com/office/drawing/2014/main" xmlns="" id="{24C1E58C-4B21-4BB5-A279-C98ED5398525}"/>
              </a:ext>
            </a:extLst>
          </p:cNvPr>
          <p:cNvSpPr/>
          <p:nvPr/>
        </p:nvSpPr>
        <p:spPr>
          <a:xfrm rot="-5400000">
            <a:off x="5763783" y="3716252"/>
            <a:ext cx="497757" cy="201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0E6D91"/>
          </a:solidFill>
          <a:ln>
            <a:noFill/>
          </a:ln>
        </p:spPr>
        <p:txBody>
          <a:bodyPr spcFirstLastPara="1" wrap="square" lIns="91425" tIns="91425" rIns="91425" bIns="91425" anchor="ctr" anchorCtr="0">
            <a:normAutofit fontScale="25000" lnSpcReduction="20000"/>
          </a:bodyPr>
          <a:lstStyle/>
          <a:p>
            <a:pPr marL="0" lvl="0" indent="0" algn="l" rtl="0">
              <a:spcBef>
                <a:spcPts val="0"/>
              </a:spcBef>
              <a:spcAft>
                <a:spcPts val="0"/>
              </a:spcAft>
              <a:buNone/>
            </a:pPr>
            <a:endParaRPr/>
          </a:p>
        </p:txBody>
      </p:sp>
      <p:sp>
        <p:nvSpPr>
          <p:cNvPr id="29" name="Google Shape;399;p50">
            <a:extLst>
              <a:ext uri="{FF2B5EF4-FFF2-40B4-BE49-F238E27FC236}">
                <a16:creationId xmlns:a16="http://schemas.microsoft.com/office/drawing/2014/main" xmlns="" id="{3FD334D4-66B8-42F9-97AA-561DB5406444}"/>
              </a:ext>
            </a:extLst>
          </p:cNvPr>
          <p:cNvSpPr/>
          <p:nvPr/>
        </p:nvSpPr>
        <p:spPr>
          <a:xfrm rot="13589127">
            <a:off x="3688662" y="3981860"/>
            <a:ext cx="1292332" cy="14515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0E6D91"/>
          </a:solidFill>
          <a:ln>
            <a:noFill/>
          </a:ln>
        </p:spPr>
        <p:txBody>
          <a:bodyPr spcFirstLastPara="1" wrap="square" lIns="91425" tIns="91425" rIns="91425" bIns="91425" anchor="ctr" anchorCtr="0">
            <a:normAutofit fontScale="25000" lnSpcReduction="20000"/>
          </a:bodyPr>
          <a:lstStyle/>
          <a:p>
            <a:pPr marL="0" lvl="0" indent="0" algn="l" rtl="0">
              <a:spcBef>
                <a:spcPts val="0"/>
              </a:spcBef>
              <a:spcAft>
                <a:spcPts val="0"/>
              </a:spcAft>
              <a:buNone/>
            </a:pPr>
            <a:endParaRPr/>
          </a:p>
        </p:txBody>
      </p:sp>
      <p:sp>
        <p:nvSpPr>
          <p:cNvPr id="30" name="Google Shape;401;p50">
            <a:extLst>
              <a:ext uri="{FF2B5EF4-FFF2-40B4-BE49-F238E27FC236}">
                <a16:creationId xmlns:a16="http://schemas.microsoft.com/office/drawing/2014/main" xmlns="" id="{13C2E0C6-0F5C-43CA-A481-A28AE4A3CE44}"/>
              </a:ext>
            </a:extLst>
          </p:cNvPr>
          <p:cNvSpPr/>
          <p:nvPr/>
        </p:nvSpPr>
        <p:spPr>
          <a:xfrm rot="1881652">
            <a:off x="7076979" y="2401806"/>
            <a:ext cx="1012325" cy="68611"/>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0E6D91"/>
          </a:solidFill>
          <a:ln>
            <a:noFill/>
          </a:ln>
        </p:spPr>
        <p:txBody>
          <a:bodyPr spcFirstLastPara="1" wrap="square" lIns="91425" tIns="91425" rIns="91425" bIns="91425" anchor="ctr" anchorCtr="0">
            <a:normAutofit fontScale="25000" lnSpcReduction="20000"/>
          </a:bodyPr>
          <a:lstStyle/>
          <a:p>
            <a:pPr marL="0" lvl="0" indent="0" algn="l" rtl="0">
              <a:spcBef>
                <a:spcPts val="0"/>
              </a:spcBef>
              <a:spcAft>
                <a:spcPts val="0"/>
              </a:spcAft>
              <a:buNone/>
            </a:pPr>
            <a:endParaRPr/>
          </a:p>
        </p:txBody>
      </p:sp>
      <p:sp>
        <p:nvSpPr>
          <p:cNvPr id="31" name="Google Shape;402;p50">
            <a:extLst>
              <a:ext uri="{FF2B5EF4-FFF2-40B4-BE49-F238E27FC236}">
                <a16:creationId xmlns:a16="http://schemas.microsoft.com/office/drawing/2014/main" xmlns="" id="{88D828A5-44A6-4F56-9312-F07333801CE4}"/>
              </a:ext>
            </a:extLst>
          </p:cNvPr>
          <p:cNvSpPr/>
          <p:nvPr/>
        </p:nvSpPr>
        <p:spPr>
          <a:xfrm rot="-5400000">
            <a:off x="5875009" y="2878415"/>
            <a:ext cx="188207" cy="19053"/>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0E6D91"/>
          </a:solidFill>
          <a:ln>
            <a:noFill/>
          </a:ln>
        </p:spPr>
        <p:txBody>
          <a:bodyPr spcFirstLastPara="1" wrap="square" lIns="91425" tIns="91425" rIns="91425" bIns="91425" anchor="ctr" anchorCtr="0">
            <a:normAutofit fontScale="25000" lnSpcReduction="20000"/>
          </a:bodyPr>
          <a:lstStyle/>
          <a:p>
            <a:pPr marL="0" lvl="0" indent="0" algn="l" rtl="0">
              <a:spcBef>
                <a:spcPts val="0"/>
              </a:spcBef>
              <a:spcAft>
                <a:spcPts val="0"/>
              </a:spcAft>
              <a:buNone/>
            </a:pPr>
            <a:endParaRPr/>
          </a:p>
        </p:txBody>
      </p:sp>
      <p:sp>
        <p:nvSpPr>
          <p:cNvPr id="32" name="Google Shape;403;p50">
            <a:extLst>
              <a:ext uri="{FF2B5EF4-FFF2-40B4-BE49-F238E27FC236}">
                <a16:creationId xmlns:a16="http://schemas.microsoft.com/office/drawing/2014/main" xmlns="" id="{557A652A-A033-449F-9BB3-50909069934B}"/>
              </a:ext>
            </a:extLst>
          </p:cNvPr>
          <p:cNvSpPr/>
          <p:nvPr/>
        </p:nvSpPr>
        <p:spPr>
          <a:xfrm rot="3085143">
            <a:off x="8958081" y="3422270"/>
            <a:ext cx="402658" cy="6860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0E6D91"/>
          </a:solidFill>
          <a:ln>
            <a:noFill/>
          </a:ln>
        </p:spPr>
        <p:txBody>
          <a:bodyPr spcFirstLastPara="1" wrap="square" lIns="91425" tIns="91425" rIns="91425" bIns="91425" anchor="ctr" anchorCtr="0">
            <a:normAutofit fontScale="25000" lnSpcReduction="20000"/>
          </a:bodyPr>
          <a:lstStyle/>
          <a:p>
            <a:pPr marL="0" lvl="0" indent="0" algn="l" rtl="0">
              <a:spcBef>
                <a:spcPts val="0"/>
              </a:spcBef>
              <a:spcAft>
                <a:spcPts val="0"/>
              </a:spcAft>
              <a:buNone/>
            </a:pPr>
            <a:endParaRPr/>
          </a:p>
        </p:txBody>
      </p:sp>
      <p:sp>
        <p:nvSpPr>
          <p:cNvPr id="33" name="Google Shape;404;p50">
            <a:extLst>
              <a:ext uri="{FF2B5EF4-FFF2-40B4-BE49-F238E27FC236}">
                <a16:creationId xmlns:a16="http://schemas.microsoft.com/office/drawing/2014/main" xmlns="" id="{0B1FD0C9-58EE-4D5E-8CAD-FC2C0F105643}"/>
              </a:ext>
            </a:extLst>
          </p:cNvPr>
          <p:cNvSpPr txBox="1"/>
          <p:nvPr/>
        </p:nvSpPr>
        <p:spPr>
          <a:xfrm>
            <a:off x="9341389" y="2436111"/>
            <a:ext cx="1030439" cy="4395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b="1" dirty="0">
                <a:solidFill>
                  <a:srgbClr val="0E6D91"/>
                </a:solidFill>
                <a:latin typeface="Walter Turncoat"/>
                <a:ea typeface="Walter Turncoat"/>
                <a:cs typeface="Walter Turncoat"/>
                <a:sym typeface="Walter Turncoat"/>
              </a:rPr>
              <a:t>XSOAR</a:t>
            </a:r>
            <a:endParaRPr b="1" dirty="0">
              <a:solidFill>
                <a:srgbClr val="0E6D91"/>
              </a:solidFill>
              <a:latin typeface="Walter Turncoat"/>
              <a:ea typeface="Walter Turncoat"/>
              <a:cs typeface="Walter Turncoat"/>
              <a:sym typeface="Walter Turncoat"/>
            </a:endParaRPr>
          </a:p>
        </p:txBody>
      </p:sp>
      <p:sp>
        <p:nvSpPr>
          <p:cNvPr id="34" name="Google Shape;410;p50">
            <a:extLst>
              <a:ext uri="{FF2B5EF4-FFF2-40B4-BE49-F238E27FC236}">
                <a16:creationId xmlns:a16="http://schemas.microsoft.com/office/drawing/2014/main" xmlns="" id="{1B9AB8BC-C1A7-479F-AFAC-D610FE92E9B0}"/>
              </a:ext>
            </a:extLst>
          </p:cNvPr>
          <p:cNvSpPr/>
          <p:nvPr/>
        </p:nvSpPr>
        <p:spPr>
          <a:xfrm>
            <a:off x="3037886" y="3601482"/>
            <a:ext cx="765157" cy="439593"/>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0E6D91"/>
          </a:solid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 sz="900" b="1">
                <a:solidFill>
                  <a:srgbClr val="0E6D91"/>
                </a:solidFill>
                <a:latin typeface="Walter Turncoat"/>
                <a:ea typeface="Walter Turncoat"/>
                <a:cs typeface="Walter Turncoat"/>
                <a:sym typeface="Walter Turncoat"/>
              </a:rPr>
              <a:t>Aporeto</a:t>
            </a:r>
            <a:endParaRPr sz="900" b="1">
              <a:solidFill>
                <a:srgbClr val="0E6D91"/>
              </a:solidFill>
              <a:latin typeface="Walter Turncoat"/>
              <a:ea typeface="Walter Turncoat"/>
              <a:cs typeface="Walter Turncoat"/>
              <a:sym typeface="Walter Turncoat"/>
            </a:endParaRPr>
          </a:p>
        </p:txBody>
      </p:sp>
      <p:sp>
        <p:nvSpPr>
          <p:cNvPr id="35" name="Google Shape;411;p50">
            <a:extLst>
              <a:ext uri="{FF2B5EF4-FFF2-40B4-BE49-F238E27FC236}">
                <a16:creationId xmlns:a16="http://schemas.microsoft.com/office/drawing/2014/main" xmlns="" id="{38CCDBF1-9F82-4294-BB92-96440BAEED3E}"/>
              </a:ext>
            </a:extLst>
          </p:cNvPr>
          <p:cNvSpPr/>
          <p:nvPr/>
        </p:nvSpPr>
        <p:spPr>
          <a:xfrm rot="-2159677">
            <a:off x="8352387" y="2645583"/>
            <a:ext cx="402636" cy="6860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0E6D91"/>
          </a:solidFill>
          <a:ln>
            <a:noFill/>
          </a:ln>
        </p:spPr>
        <p:txBody>
          <a:bodyPr spcFirstLastPara="1" wrap="square" lIns="91425" tIns="91425" rIns="91425" bIns="91425" anchor="ctr" anchorCtr="0">
            <a:normAutofit fontScale="25000" lnSpcReduction="20000"/>
          </a:bodyPr>
          <a:lstStyle/>
          <a:p>
            <a:pPr marL="0" lvl="0" indent="0" algn="l" rtl="0">
              <a:spcBef>
                <a:spcPts val="0"/>
              </a:spcBef>
              <a:spcAft>
                <a:spcPts val="0"/>
              </a:spcAft>
              <a:buNone/>
            </a:pPr>
            <a:endParaRPr/>
          </a:p>
        </p:txBody>
      </p:sp>
      <p:sp>
        <p:nvSpPr>
          <p:cNvPr id="36" name="Google Shape;412;p50">
            <a:extLst>
              <a:ext uri="{FF2B5EF4-FFF2-40B4-BE49-F238E27FC236}">
                <a16:creationId xmlns:a16="http://schemas.microsoft.com/office/drawing/2014/main" xmlns="" id="{7F65B2E6-D00D-4CCD-9AEE-E0C7171ABA35}"/>
              </a:ext>
            </a:extLst>
          </p:cNvPr>
          <p:cNvSpPr/>
          <p:nvPr/>
        </p:nvSpPr>
        <p:spPr>
          <a:xfrm>
            <a:off x="6379709" y="2127602"/>
            <a:ext cx="1110427" cy="809921"/>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0E6D91"/>
          </a:solidFill>
          <a:ln>
            <a:noFill/>
          </a:ln>
        </p:spPr>
        <p:txBody>
          <a:bodyPr spcFirstLastPara="1" wrap="square" lIns="91425" tIns="91425" rIns="91425" bIns="91425" anchor="ctr" anchorCtr="0">
            <a:normAutofit/>
          </a:bodyPr>
          <a:lstStyle/>
          <a:p>
            <a:pPr marL="0" lvl="0" indent="0" algn="ctr" rtl="0">
              <a:spcBef>
                <a:spcPts val="0"/>
              </a:spcBef>
              <a:spcAft>
                <a:spcPts val="0"/>
              </a:spcAft>
              <a:buNone/>
            </a:pPr>
            <a:endParaRPr b="1" dirty="0">
              <a:solidFill>
                <a:srgbClr val="0E6D91"/>
              </a:solidFill>
              <a:latin typeface="Walter Turncoat"/>
              <a:ea typeface="Walter Turncoat"/>
              <a:cs typeface="Walter Turncoat"/>
              <a:sym typeface="Walter Turncoat"/>
            </a:endParaRPr>
          </a:p>
          <a:p>
            <a:pPr marL="0" lvl="0" indent="0" algn="ctr" rtl="0">
              <a:spcBef>
                <a:spcPts val="0"/>
              </a:spcBef>
              <a:spcAft>
                <a:spcPts val="0"/>
              </a:spcAft>
              <a:buNone/>
            </a:pPr>
            <a:r>
              <a:rPr lang="en" b="1" dirty="0">
                <a:solidFill>
                  <a:srgbClr val="0E6D91"/>
                </a:solidFill>
                <a:latin typeface="Walter Turncoat"/>
                <a:ea typeface="Walter Turncoat"/>
                <a:cs typeface="Walter Turncoat"/>
                <a:sym typeface="Walter Turncoat"/>
              </a:rPr>
              <a:t>XDR Pro</a:t>
            </a:r>
            <a:endParaRPr b="1" dirty="0">
              <a:solidFill>
                <a:srgbClr val="0E6D91"/>
              </a:solidFill>
              <a:latin typeface="Walter Turncoat"/>
              <a:ea typeface="Walter Turncoat"/>
              <a:cs typeface="Walter Turncoat"/>
              <a:sym typeface="Walter Turncoat"/>
            </a:endParaRPr>
          </a:p>
        </p:txBody>
      </p:sp>
      <p:sp>
        <p:nvSpPr>
          <p:cNvPr id="37" name="Google Shape;399;p50">
            <a:extLst>
              <a:ext uri="{FF2B5EF4-FFF2-40B4-BE49-F238E27FC236}">
                <a16:creationId xmlns:a16="http://schemas.microsoft.com/office/drawing/2014/main" xmlns="" id="{3B064231-BF3D-408F-BDB2-ED2E927D4FCC}"/>
              </a:ext>
            </a:extLst>
          </p:cNvPr>
          <p:cNvSpPr/>
          <p:nvPr/>
        </p:nvSpPr>
        <p:spPr>
          <a:xfrm rot="18655699">
            <a:off x="7218437" y="3935172"/>
            <a:ext cx="1292332" cy="14515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0E6D91"/>
          </a:solidFill>
          <a:ln>
            <a:noFill/>
          </a:ln>
        </p:spPr>
        <p:txBody>
          <a:bodyPr spcFirstLastPara="1" wrap="square" lIns="91425" tIns="91425" rIns="91425" bIns="91425" anchor="ctr" anchorCtr="0">
            <a:normAutofit fontScale="25000" lnSpcReduction="20000"/>
          </a:bodyPr>
          <a:lstStyle/>
          <a:p>
            <a:pPr marL="0" lvl="0" indent="0" algn="l" rtl="0">
              <a:spcBef>
                <a:spcPts val="0"/>
              </a:spcBef>
              <a:spcAft>
                <a:spcPts val="0"/>
              </a:spcAft>
              <a:buNone/>
            </a:pPr>
            <a:endParaRPr/>
          </a:p>
        </p:txBody>
      </p:sp>
      <p:sp>
        <p:nvSpPr>
          <p:cNvPr id="38" name="Google Shape;376;p50">
            <a:extLst>
              <a:ext uri="{FF2B5EF4-FFF2-40B4-BE49-F238E27FC236}">
                <a16:creationId xmlns:a16="http://schemas.microsoft.com/office/drawing/2014/main" xmlns="" id="{A464BA7C-6C90-44BB-A40E-1DD226140AE2}"/>
              </a:ext>
            </a:extLst>
          </p:cNvPr>
          <p:cNvSpPr/>
          <p:nvPr/>
        </p:nvSpPr>
        <p:spPr>
          <a:xfrm>
            <a:off x="5298049" y="3991334"/>
            <a:ext cx="1492847" cy="323816"/>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0E6D91"/>
          </a:solidFill>
          <a:ln>
            <a:noFill/>
          </a:ln>
        </p:spPr>
        <p:txBody>
          <a:bodyPr spcFirstLastPara="1" wrap="square" lIns="91425" tIns="91425" rIns="91425" bIns="91425" anchor="ctr" anchorCtr="0">
            <a:normAutofit fontScale="62500" lnSpcReduction="20000"/>
          </a:bodyPr>
          <a:lstStyle/>
          <a:p>
            <a:pPr marL="0" lvl="0" indent="0" algn="ctr" rtl="0">
              <a:spcBef>
                <a:spcPts val="0"/>
              </a:spcBef>
              <a:spcAft>
                <a:spcPts val="0"/>
              </a:spcAft>
              <a:buNone/>
            </a:pPr>
            <a:r>
              <a:rPr lang="en-US" b="1" dirty="0">
                <a:solidFill>
                  <a:srgbClr val="0A94C4"/>
                </a:solidFill>
                <a:latin typeface="Walter Turncoat"/>
                <a:ea typeface="Walter Turncoat"/>
                <a:cs typeface="Walter Turncoat"/>
                <a:sym typeface="Walter Turncoat"/>
              </a:rPr>
              <a:t>Panorama</a:t>
            </a:r>
            <a:endParaRPr b="1" dirty="0">
              <a:solidFill>
                <a:srgbClr val="0A94C4"/>
              </a:solidFill>
              <a:latin typeface="Walter Turncoat"/>
              <a:ea typeface="Walter Turncoat"/>
              <a:cs typeface="Walter Turncoat"/>
              <a:sym typeface="Walter Turncoat"/>
            </a:endParaRPr>
          </a:p>
        </p:txBody>
      </p:sp>
      <p:pic>
        <p:nvPicPr>
          <p:cNvPr id="39" name="Picture 38">
            <a:extLst>
              <a:ext uri="{FF2B5EF4-FFF2-40B4-BE49-F238E27FC236}">
                <a16:creationId xmlns:a16="http://schemas.microsoft.com/office/drawing/2014/main" xmlns="" id="{262D1C2E-D4C7-4610-9C1E-0CB91D2E9B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819" y="6473318"/>
            <a:ext cx="1242204" cy="227188"/>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xmlns="" id="{9C21123F-FDB5-4E45-B907-4737D463C5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4409" y="6473318"/>
            <a:ext cx="1242204" cy="245992"/>
          </a:xfrm>
          <a:prstGeom prst="rect">
            <a:avLst/>
          </a:prstGeom>
        </p:spPr>
      </p:pic>
      <p:pic>
        <p:nvPicPr>
          <p:cNvPr id="41" name="Picture 40">
            <a:extLst>
              <a:ext uri="{FF2B5EF4-FFF2-40B4-BE49-F238E27FC236}">
                <a16:creationId xmlns:a16="http://schemas.microsoft.com/office/drawing/2014/main" xmlns="" id="{CDF62467-6C03-4D96-B8BC-2805547D90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6999" y="6475577"/>
            <a:ext cx="1242204" cy="251972"/>
          </a:xfrm>
          <a:prstGeom prst="rect">
            <a:avLst/>
          </a:prstGeom>
        </p:spPr>
      </p:pic>
      <p:pic>
        <p:nvPicPr>
          <p:cNvPr id="42" name="Picture 41">
            <a:extLst>
              <a:ext uri="{FF2B5EF4-FFF2-40B4-BE49-F238E27FC236}">
                <a16:creationId xmlns:a16="http://schemas.microsoft.com/office/drawing/2014/main" xmlns="" id="{C0583559-E20E-4214-A399-AA7ACCFCDD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9589" y="6473318"/>
            <a:ext cx="1311211" cy="246684"/>
          </a:xfrm>
          <a:prstGeom prst="rect">
            <a:avLst/>
          </a:prstGeom>
        </p:spPr>
      </p:pic>
    </p:spTree>
    <p:extLst>
      <p:ext uri="{BB962C8B-B14F-4D97-AF65-F5344CB8AC3E}">
        <p14:creationId xmlns:p14="http://schemas.microsoft.com/office/powerpoint/2010/main" val="1662111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6F24E470-148C-48D2-B2B1-2C3D287D6A59}"/>
              </a:ext>
            </a:extLst>
          </p:cNvPr>
          <p:cNvSpPr>
            <a:spLocks noGrp="1"/>
          </p:cNvSpPr>
          <p:nvPr>
            <p:ph type="pic" sz="quarter" idx="34"/>
          </p:nvPr>
        </p:nvSpPr>
        <p:spPr/>
      </p:sp>
      <p:sp>
        <p:nvSpPr>
          <p:cNvPr id="3" name="Text Placeholder 2">
            <a:extLst>
              <a:ext uri="{FF2B5EF4-FFF2-40B4-BE49-F238E27FC236}">
                <a16:creationId xmlns:a16="http://schemas.microsoft.com/office/drawing/2014/main" xmlns="" id="{14E2A66F-583E-4AA7-9A3F-168CCC8CB0F1}"/>
              </a:ext>
            </a:extLst>
          </p:cNvPr>
          <p:cNvSpPr>
            <a:spLocks noGrp="1"/>
          </p:cNvSpPr>
          <p:nvPr>
            <p:ph type="body" sz="quarter" idx="10"/>
          </p:nvPr>
        </p:nvSpPr>
        <p:spPr/>
        <p:txBody>
          <a:bodyPr/>
          <a:lstStyle/>
          <a:p>
            <a:r>
              <a:rPr lang="en-US" dirty="0"/>
              <a:t>Sales Tools</a:t>
            </a:r>
          </a:p>
        </p:txBody>
      </p:sp>
      <p:sp>
        <p:nvSpPr>
          <p:cNvPr id="4" name="Content Placeholder 3">
            <a:extLst>
              <a:ext uri="{FF2B5EF4-FFF2-40B4-BE49-F238E27FC236}">
                <a16:creationId xmlns:a16="http://schemas.microsoft.com/office/drawing/2014/main" xmlns="" id="{13DF7C8D-929F-481E-956A-0D330372845C}"/>
              </a:ext>
            </a:extLst>
          </p:cNvPr>
          <p:cNvSpPr>
            <a:spLocks noGrp="1"/>
          </p:cNvSpPr>
          <p:nvPr>
            <p:ph sz="quarter" idx="36"/>
          </p:nvPr>
        </p:nvSpPr>
        <p:spPr/>
        <p:txBody>
          <a:bodyPr/>
          <a:lstStyle/>
          <a:p>
            <a:pPr>
              <a:buFont typeface="Wingdings" panose="05000000000000000000" pitchFamily="2" charset="2"/>
              <a:buChar char="§"/>
            </a:pPr>
            <a:r>
              <a:rPr lang="en-US" dirty="0"/>
              <a:t>UTD</a:t>
            </a:r>
          </a:p>
          <a:p>
            <a:pPr>
              <a:buFont typeface="Wingdings" panose="05000000000000000000" pitchFamily="2" charset="2"/>
              <a:buChar char="§"/>
            </a:pPr>
            <a:r>
              <a:rPr lang="en-US" dirty="0"/>
              <a:t>SLR</a:t>
            </a:r>
          </a:p>
          <a:p>
            <a:pPr>
              <a:buFont typeface="Wingdings" panose="05000000000000000000" pitchFamily="2" charset="2"/>
              <a:buChar char="§"/>
            </a:pPr>
            <a:r>
              <a:rPr lang="en-US" dirty="0"/>
              <a:t>BPA</a:t>
            </a:r>
          </a:p>
        </p:txBody>
      </p:sp>
      <p:pic>
        <p:nvPicPr>
          <p:cNvPr id="5" name="Picture 4">
            <a:extLst>
              <a:ext uri="{FF2B5EF4-FFF2-40B4-BE49-F238E27FC236}">
                <a16:creationId xmlns:a16="http://schemas.microsoft.com/office/drawing/2014/main" xmlns="" id="{8348F60A-CCF3-4AAF-9EFC-F8EC68CD88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819" y="6473318"/>
            <a:ext cx="1242204" cy="227188"/>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xmlns="" id="{47BDDEE9-B4FE-49DE-B892-B0EFE319F4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4409" y="6473318"/>
            <a:ext cx="1242204" cy="245992"/>
          </a:xfrm>
          <a:prstGeom prst="rect">
            <a:avLst/>
          </a:prstGeom>
        </p:spPr>
      </p:pic>
      <p:pic>
        <p:nvPicPr>
          <p:cNvPr id="7" name="Picture 6">
            <a:extLst>
              <a:ext uri="{FF2B5EF4-FFF2-40B4-BE49-F238E27FC236}">
                <a16:creationId xmlns:a16="http://schemas.microsoft.com/office/drawing/2014/main" xmlns="" id="{09B8F3D1-A541-4AA5-B7DF-5BD179E4E8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6999" y="6475577"/>
            <a:ext cx="1242204" cy="251972"/>
          </a:xfrm>
          <a:prstGeom prst="rect">
            <a:avLst/>
          </a:prstGeom>
        </p:spPr>
      </p:pic>
      <p:pic>
        <p:nvPicPr>
          <p:cNvPr id="8" name="Picture 7">
            <a:extLst>
              <a:ext uri="{FF2B5EF4-FFF2-40B4-BE49-F238E27FC236}">
                <a16:creationId xmlns:a16="http://schemas.microsoft.com/office/drawing/2014/main" xmlns="" id="{1D81F466-311C-4021-98E6-C695FA0408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9589" y="6473318"/>
            <a:ext cx="1311211" cy="246684"/>
          </a:xfrm>
          <a:prstGeom prst="rect">
            <a:avLst/>
          </a:prstGeom>
        </p:spPr>
      </p:pic>
    </p:spTree>
    <p:extLst>
      <p:ext uri="{BB962C8B-B14F-4D97-AF65-F5344CB8AC3E}">
        <p14:creationId xmlns:p14="http://schemas.microsoft.com/office/powerpoint/2010/main" val="1358796537"/>
      </p:ext>
    </p:extLst>
  </p:cSld>
  <p:clrMapOvr>
    <a:masterClrMapping/>
  </p:clrMapOvr>
</p:sld>
</file>

<file path=ppt/theme/theme1.xml><?xml version="1.0" encoding="utf-8"?>
<a:theme xmlns:a="http://schemas.openxmlformats.org/drawingml/2006/main" name="Office Theme">
  <a:themeElements>
    <a:clrScheme name="Arrow-Corporate">
      <a:dk1>
        <a:srgbClr val="000000"/>
      </a:dk1>
      <a:lt1>
        <a:sysClr val="window" lastClr="FFFFFF"/>
      </a:lt1>
      <a:dk2>
        <a:srgbClr val="00529A"/>
      </a:dk2>
      <a:lt2>
        <a:srgbClr val="E7E6E6"/>
      </a:lt2>
      <a:accent1>
        <a:srgbClr val="3F3F3F"/>
      </a:accent1>
      <a:accent2>
        <a:srgbClr val="8B8B8B"/>
      </a:accent2>
      <a:accent3>
        <a:srgbClr val="00529A"/>
      </a:accent3>
      <a:accent4>
        <a:srgbClr val="77ACDC"/>
      </a:accent4>
      <a:accent5>
        <a:srgbClr val="D1E3F3"/>
      </a:accent5>
      <a:accent6>
        <a:srgbClr val="E7E6E6"/>
      </a:accent6>
      <a:hlink>
        <a:srgbClr val="00529A"/>
      </a:hlink>
      <a:folHlink>
        <a:srgbClr val="00529A"/>
      </a:folHlink>
    </a:clrScheme>
    <a:fontScheme name="Arrow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row_presentation_template_09-13-2019_v8_2019  -  Read-Only" id="{D534205A-98DB-4683-B9FD-9D57A17A5143}" vid="{B35E2DEB-9E21-43D2-9E14-DAB9FC8C4A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441</Words>
  <Application>Microsoft Office PowerPoint</Application>
  <PresentationFormat>Widescreen</PresentationFormat>
  <Paragraphs>129</Paragraphs>
  <Slides>17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Theinhardt Thin</vt:lpstr>
      <vt:lpstr>Walter Turncoat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2021-07-19T21:45:30Z</dcterms:created>
  <dcterms:modified xsi:type="dcterms:W3CDTF">2021-08-01T02:38:11Z</dcterms:modified>
</cp:coreProperties>
</file>