
<file path=[Content_Types].xml><?xml version="1.0" encoding="utf-8"?>
<Types xmlns="http://schemas.openxmlformats.org/package/2006/content-types">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22.xml" ContentType="application/vnd.openxmlformats-officedocument.presentationml.notesSlide+xml"/>
  <Override PartName="/ppt/diagrams/quickStyle14.xml" ContentType="application/vnd.openxmlformats-officedocument.drawingml.diagram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20.xml" ContentType="application/vnd.openxmlformats-officedocument.presentationml.notesSlide+xml"/>
  <Override PartName="/ppt/diagrams/quickStyle12.xml" ContentType="application/vnd.openxmlformats-officedocument.drawingml.diagramStyl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8"/>
  </p:notesMasterIdLst>
  <p:handoutMasterIdLst>
    <p:handoutMasterId r:id="rId29"/>
  </p:handoutMasterIdLst>
  <p:sldIdLst>
    <p:sldId id="256" r:id="rId3"/>
    <p:sldId id="276" r:id="rId4"/>
    <p:sldId id="277" r:id="rId5"/>
    <p:sldId id="280" r:id="rId6"/>
    <p:sldId id="279" r:id="rId7"/>
    <p:sldId id="258" r:id="rId8"/>
    <p:sldId id="291" r:id="rId9"/>
    <p:sldId id="290" r:id="rId10"/>
    <p:sldId id="262" r:id="rId11"/>
    <p:sldId id="285" r:id="rId12"/>
    <p:sldId id="261" r:id="rId13"/>
    <p:sldId id="264" r:id="rId14"/>
    <p:sldId id="292" r:id="rId15"/>
    <p:sldId id="269" r:id="rId16"/>
    <p:sldId id="268" r:id="rId17"/>
    <p:sldId id="294" r:id="rId18"/>
    <p:sldId id="286" r:id="rId19"/>
    <p:sldId id="295" r:id="rId20"/>
    <p:sldId id="287" r:id="rId21"/>
    <p:sldId id="296" r:id="rId22"/>
    <p:sldId id="288" r:id="rId23"/>
    <p:sldId id="297" r:id="rId24"/>
    <p:sldId id="289" r:id="rId25"/>
    <p:sldId id="273" r:id="rId26"/>
    <p:sldId id="274" r:id="rId27"/>
  </p:sldIdLst>
  <p:sldSz cx="9144000" cy="6858000" type="screen4x3"/>
  <p:notesSz cx="6858000" cy="9239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79714" autoAdjust="0"/>
  </p:normalViewPr>
  <p:slideViewPr>
    <p:cSldViewPr snapToObjects="1">
      <p:cViewPr varScale="1">
        <p:scale>
          <a:sx n="69" d="100"/>
          <a:sy n="69" d="100"/>
        </p:scale>
        <p:origin x="-1458" y="-108"/>
      </p:cViewPr>
      <p:guideLst>
        <p:guide orient="horz" pos="2160"/>
        <p:guide pos="1056"/>
      </p:guideLst>
    </p:cSldViewPr>
  </p:slideViewPr>
  <p:outlineViewPr>
    <p:cViewPr>
      <p:scale>
        <a:sx n="33" d="100"/>
        <a:sy n="33" d="100"/>
      </p:scale>
      <p:origin x="0" y="6048"/>
    </p:cViewPr>
    <p:sldLst>
      <p:sld r:id="rId1" collapse="1"/>
      <p:sld r:id="rId2" collapse="1"/>
    </p:sldLst>
  </p:outlineViewPr>
  <p:notesTextViewPr>
    <p:cViewPr>
      <p:scale>
        <a:sx n="100" d="100"/>
        <a:sy n="100" d="100"/>
      </p:scale>
      <p:origin x="0" y="0"/>
    </p:cViewPr>
  </p:notesTextViewPr>
  <p:sorterViewPr>
    <p:cViewPr>
      <p:scale>
        <a:sx n="90" d="100"/>
        <a:sy n="90" d="100"/>
      </p:scale>
      <p:origin x="0" y="0"/>
    </p:cViewPr>
  </p:sorterViewPr>
  <p:notesViewPr>
    <p:cSldViewPr snapToObjects="1">
      <p:cViewPr>
        <p:scale>
          <a:sx n="110" d="100"/>
          <a:sy n="110" d="100"/>
        </p:scale>
        <p:origin x="-552" y="-72"/>
      </p:cViewPr>
      <p:guideLst>
        <p:guide orient="horz" pos="291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1" csCatId="accent1" phldr="1"/>
      <dgm:spPr/>
    </dgm:pt>
    <dgm:pt modelId="{98C29F59-6E46-44EB-A4A1-617599080134}">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D9F73CB9-2B5C-488F-8E43-80F5533A3E06}" type="presOf" srcId="{D8BE0A9D-8FC2-4202-ABE1-D84BF32E82D9}" destId="{E7425246-FAC6-4B0E-BF5E-115BBAE5EA1A}" srcOrd="0" destOrd="0" presId="urn:microsoft.com/office/officeart/2005/8/layout/process2"/>
    <dgm:cxn modelId="{3BECD0A0-C232-4CA4-AD4A-3F9BA3D3CC79}" type="presOf" srcId="{23821256-B3B2-40B7-8A8F-749B73197A61}" destId="{1E498956-E691-4136-B7C5-3DE190E16D4D}" srcOrd="0"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3E07DF1F-2CFA-4818-8B5D-BBE68C784343}" type="presOf" srcId="{2A352E27-5B73-4BB2-A5B1-01700B5DE3F9}" destId="{BDA10F00-16E3-45A8-8313-5AF6A5DA647B}" srcOrd="0" destOrd="0" presId="urn:microsoft.com/office/officeart/2005/8/layout/process2"/>
    <dgm:cxn modelId="{958ABB94-6081-495E-9AEA-66C18BCE91DE}" type="presOf" srcId="{E7836DE7-7FD8-48DC-B081-00B4E7819787}" destId="{1F4C7602-AA84-4757-BBC6-F1C7EA4699A3}" srcOrd="0" destOrd="0" presId="urn:microsoft.com/office/officeart/2005/8/layout/process2"/>
    <dgm:cxn modelId="{A2B8324A-66E0-4DC7-B6BD-DF14FC5897AF}" type="presOf" srcId="{4A0C2B30-CFFA-4E6B-B3FA-CF7520C16CE7}" destId="{D1F7E870-2EF4-4F71-B6A7-CFB31E149842}" srcOrd="0" destOrd="0" presId="urn:microsoft.com/office/officeart/2005/8/layout/process2"/>
    <dgm:cxn modelId="{604F01E2-EBE6-440B-9944-97E2E9B23052}" type="presOf" srcId="{6ACA8B80-C940-43B4-AB9C-F9B3C05202A2}" destId="{ECD31075-EE80-4B34-BF9A-5466640CBD32}" srcOrd="0" destOrd="0" presId="urn:microsoft.com/office/officeart/2005/8/layout/process2"/>
    <dgm:cxn modelId="{B6D1D4B6-8FA4-487D-A2ED-227ED4B61E39}" type="presOf" srcId="{983968B9-5813-414A-BECE-19EF6F164C97}" destId="{7FB02D3D-CDB1-45A1-B943-7FAB3B35F166}" srcOrd="1" destOrd="0" presId="urn:microsoft.com/office/officeart/2005/8/layout/process2"/>
    <dgm:cxn modelId="{03D52E16-AAB4-42D3-B947-C2F150B60D34}" type="presOf" srcId="{2D335454-AF2D-43E7-AE65-3448AEE47D79}" destId="{04489C4E-B0EB-4A0A-A47A-BDFA10D19A35}" srcOrd="1" destOrd="0" presId="urn:microsoft.com/office/officeart/2005/8/layout/process2"/>
    <dgm:cxn modelId="{198A776B-EB29-4BDE-8949-8ED76B021306}" type="presOf" srcId="{D8BE0A9D-8FC2-4202-ABE1-D84BF32E82D9}" destId="{E6C44115-709C-4101-9C25-A97C620D20B8}" srcOrd="1"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C862070F-FCF1-4358-A489-478C916B63FC}" srcId="{715C8D28-E59B-45DE-ADE5-58F2D67161AA}" destId="{98C29F59-6E46-44EB-A4A1-617599080134}" srcOrd="0" destOrd="0" parTransId="{6DFC46BC-DB9C-40DB-8936-4332ABC3FBDB}" sibTransId="{2A352E27-5B73-4BB2-A5B1-01700B5DE3F9}"/>
    <dgm:cxn modelId="{5AF92616-1185-4CF9-9C9C-B7114D303B70}" type="presOf" srcId="{A8DD6810-0242-44F0-B0F8-FEBC5AD41D8E}" destId="{1737CDB7-6EE5-40AE-9D27-DB4517E85C1A}" srcOrd="0" destOrd="0" presId="urn:microsoft.com/office/officeart/2005/8/layout/process2"/>
    <dgm:cxn modelId="{289B4F58-75EC-4BF5-B136-D83B2934EC7D}" type="presOf" srcId="{2A6C0E7A-6B0A-48EF-B571-BB0D93FC330A}" destId="{8A7DCF3D-D1EB-4ECA-9945-734754A1FFF2}" srcOrd="1" destOrd="0" presId="urn:microsoft.com/office/officeart/2005/8/layout/process2"/>
    <dgm:cxn modelId="{67BF2F25-9EB6-4830-8C91-F76D861BF673}" type="presOf" srcId="{983968B9-5813-414A-BECE-19EF6F164C97}" destId="{F827EDF3-151E-4793-9A32-3FFC40AFC048}"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E4B35D73-85A5-4AAC-9390-6DD0FF223A8E}" type="presOf" srcId="{3A20166C-AD42-4BAE-8E0F-B1F277B04026}" destId="{2D78BA5A-5DB4-4177-914D-1A4B44EB48DD}" srcOrd="0" destOrd="0" presId="urn:microsoft.com/office/officeart/2005/8/layout/process2"/>
    <dgm:cxn modelId="{53342221-2209-4BA3-89E5-00D00943557E}" type="presOf" srcId="{EAF0E0E4-7E8F-43D3-85E8-6FA3C77734F0}" destId="{475A40A8-777B-4D57-A3C4-B2A75BE278D2}"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908F7B52-CF3E-4E5A-8187-63275F0D9807}" type="presOf" srcId="{C0612E3F-7A21-4DF5-87FC-47F35CD8C63C}" destId="{3C0580B4-48BB-4DB7-9CA7-AA8491F27369}"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DC2941D1-B341-42FC-B6AB-5D74E31DF451}" type="presOf" srcId="{1DEC37EF-68EE-4221-B666-F76AFDC72A59}" destId="{DF33EB7B-8A6D-4A57-84CD-8B915B0D0F8A}"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88F97453-CD3B-42CD-8A63-EB92FA3718B8}" type="presOf" srcId="{715C8D28-E59B-45DE-ADE5-58F2D67161AA}" destId="{098B7111-8D03-44B2-B06F-17B51CB16869}" srcOrd="0" destOrd="0" presId="urn:microsoft.com/office/officeart/2005/8/layout/process2"/>
    <dgm:cxn modelId="{A8A4A0CB-5153-4303-9554-C63F6EFADC45}" type="presOf" srcId="{2A352E27-5B73-4BB2-A5B1-01700B5DE3F9}" destId="{AEE34B64-36BA-46C7-93E4-63A7397206B3}" srcOrd="1" destOrd="0" presId="urn:microsoft.com/office/officeart/2005/8/layout/process2"/>
    <dgm:cxn modelId="{FFF0777B-0E2A-4BAF-A720-14E0F707D5C1}" type="presOf" srcId="{AD682044-4CB1-47C7-B26C-216A3BB9820F}" destId="{CD742857-3956-4AFD-8E98-AA75E3C58A79}" srcOrd="1" destOrd="0" presId="urn:microsoft.com/office/officeart/2005/8/layout/process2"/>
    <dgm:cxn modelId="{F3620802-1A64-4DE4-B81F-BF704F3478BD}" type="presOf" srcId="{AD682044-4CB1-47C7-B26C-216A3BB9820F}" destId="{083F5D8A-B540-402A-9330-122D2B66E251}" srcOrd="0" destOrd="0" presId="urn:microsoft.com/office/officeart/2005/8/layout/process2"/>
    <dgm:cxn modelId="{6864101C-23E2-4A1E-9C9C-40E2873F3581}" type="presOf" srcId="{C0612E3F-7A21-4DF5-87FC-47F35CD8C63C}" destId="{DAD2ECDA-E3BD-4A4B-BD17-EDE4B8673AE5}" srcOrd="1"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AA0ACF70-2C6F-4CC0-827E-915D4C603414}" type="presOf" srcId="{7DA77DE6-2F6E-4EDB-9815-3EC1162576CC}" destId="{1CFEB04D-2040-4854-B4EA-0BA902D8B193}" srcOrd="0" destOrd="0" presId="urn:microsoft.com/office/officeart/2005/8/layout/process2"/>
    <dgm:cxn modelId="{DA2CBD96-1608-4279-8DC7-F61C3AFBD757}" type="presOf" srcId="{98C29F59-6E46-44EB-A4A1-617599080134}" destId="{A41762D2-45AB-42D9-8741-55534B9E5CC6}" srcOrd="0" destOrd="0" presId="urn:microsoft.com/office/officeart/2005/8/layout/process2"/>
    <dgm:cxn modelId="{6A31ED88-B870-4AFF-9C81-B68F8846CF57}" type="presOf" srcId="{2D335454-AF2D-43E7-AE65-3448AEE47D79}" destId="{B1A60590-B5F1-4914-B033-CFF6A1EAB18C}" srcOrd="0" destOrd="0" presId="urn:microsoft.com/office/officeart/2005/8/layout/process2"/>
    <dgm:cxn modelId="{05870BFE-9D46-4543-8117-99AA99362774}" type="presOf" srcId="{2A6C0E7A-6B0A-48EF-B571-BB0D93FC330A}" destId="{AE5B9B23-E2F5-43AF-8507-9CF11DF0AC5B}" srcOrd="0" destOrd="0" presId="urn:microsoft.com/office/officeart/2005/8/layout/process2"/>
    <dgm:cxn modelId="{5DFDE470-E26B-4375-A512-B75925EA7C1E}" type="presOf" srcId="{BA86C38F-E6AB-42B7-A543-7CB49179BB20}" destId="{C8FEF153-4207-4ADA-8BE6-833EE782F5A8}" srcOrd="0" destOrd="0" presId="urn:microsoft.com/office/officeart/2005/8/layout/process2"/>
    <dgm:cxn modelId="{42D21C62-2829-4E5B-B316-81662F07E6F4}" type="presOf" srcId="{BA86C38F-E6AB-42B7-A543-7CB49179BB20}" destId="{BF1F7195-936A-407F-A4F6-1222F76A762E}" srcOrd="1" destOrd="0" presId="urn:microsoft.com/office/officeart/2005/8/layout/process2"/>
    <dgm:cxn modelId="{3A9ED4AD-B124-479C-B51A-DCAFF45A6BF7}" type="presOf" srcId="{483021CE-3398-478A-B628-FC1FCF0A9982}" destId="{E2265E4C-9DFE-44FA-9790-A9D982861977}" srcOrd="0"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8AB362E4-8376-421C-A672-A9E878C3133C}" srcId="{715C8D28-E59B-45DE-ADE5-58F2D67161AA}" destId="{EAF0E0E4-7E8F-43D3-85E8-6FA3C77734F0}" srcOrd="9" destOrd="0" parTransId="{F89E215C-17F5-48C1-AD7A-2670BB4D7DFD}" sibTransId="{316888FB-BEC6-4BFB-ABC6-1E14F49A1CE3}"/>
    <dgm:cxn modelId="{E7101187-A542-4F60-B60A-919F208FA8B8}" type="presOf" srcId="{23821256-B3B2-40B7-8A8F-749B73197A61}" destId="{EC8FD654-585E-4D62-ABE3-B92A66B8E10D}" srcOrd="1" destOrd="0" presId="urn:microsoft.com/office/officeart/2005/8/layout/process2"/>
    <dgm:cxn modelId="{A6540A87-3C28-46A2-B4CE-8A98ABA4860E}" type="presParOf" srcId="{098B7111-8D03-44B2-B06F-17B51CB16869}" destId="{A41762D2-45AB-42D9-8741-55534B9E5CC6}" srcOrd="0" destOrd="0" presId="urn:microsoft.com/office/officeart/2005/8/layout/process2"/>
    <dgm:cxn modelId="{8C758BA8-644D-428C-A088-D1EA98266F26}" type="presParOf" srcId="{098B7111-8D03-44B2-B06F-17B51CB16869}" destId="{BDA10F00-16E3-45A8-8313-5AF6A5DA647B}" srcOrd="1" destOrd="0" presId="urn:microsoft.com/office/officeart/2005/8/layout/process2"/>
    <dgm:cxn modelId="{7DCE0146-71E8-4A0D-91BE-6458B7B8007E}" type="presParOf" srcId="{BDA10F00-16E3-45A8-8313-5AF6A5DA647B}" destId="{AEE34B64-36BA-46C7-93E4-63A7397206B3}" srcOrd="0" destOrd="0" presId="urn:microsoft.com/office/officeart/2005/8/layout/process2"/>
    <dgm:cxn modelId="{59AF319A-7B17-4EF7-BE87-730E9D7746B9}" type="presParOf" srcId="{098B7111-8D03-44B2-B06F-17B51CB16869}" destId="{1CFEB04D-2040-4854-B4EA-0BA902D8B193}" srcOrd="2" destOrd="0" presId="urn:microsoft.com/office/officeart/2005/8/layout/process2"/>
    <dgm:cxn modelId="{9DE4881B-7082-4EE8-B593-8825262D470E}" type="presParOf" srcId="{098B7111-8D03-44B2-B06F-17B51CB16869}" destId="{AE5B9B23-E2F5-43AF-8507-9CF11DF0AC5B}" srcOrd="3" destOrd="0" presId="urn:microsoft.com/office/officeart/2005/8/layout/process2"/>
    <dgm:cxn modelId="{85585ADB-17DA-494C-B706-0960EA065427}" type="presParOf" srcId="{AE5B9B23-E2F5-43AF-8507-9CF11DF0AC5B}" destId="{8A7DCF3D-D1EB-4ECA-9945-734754A1FFF2}" srcOrd="0" destOrd="0" presId="urn:microsoft.com/office/officeart/2005/8/layout/process2"/>
    <dgm:cxn modelId="{D52C4AF2-3FA4-4823-AAE2-DD41CE833B7E}" type="presParOf" srcId="{098B7111-8D03-44B2-B06F-17B51CB16869}" destId="{1737CDB7-6EE5-40AE-9D27-DB4517E85C1A}" srcOrd="4" destOrd="0" presId="urn:microsoft.com/office/officeart/2005/8/layout/process2"/>
    <dgm:cxn modelId="{CB4CC2FF-9DB0-49D9-ADD2-68CFDE3A7199}" type="presParOf" srcId="{098B7111-8D03-44B2-B06F-17B51CB16869}" destId="{C8FEF153-4207-4ADA-8BE6-833EE782F5A8}" srcOrd="5" destOrd="0" presId="urn:microsoft.com/office/officeart/2005/8/layout/process2"/>
    <dgm:cxn modelId="{FBDA0018-BCAC-45C5-A429-B6730967F4C8}" type="presParOf" srcId="{C8FEF153-4207-4ADA-8BE6-833EE782F5A8}" destId="{BF1F7195-936A-407F-A4F6-1222F76A762E}" srcOrd="0" destOrd="0" presId="urn:microsoft.com/office/officeart/2005/8/layout/process2"/>
    <dgm:cxn modelId="{21AFFB0A-AFDA-4B9A-BC0F-D6026DC07B84}" type="presParOf" srcId="{098B7111-8D03-44B2-B06F-17B51CB16869}" destId="{D1F7E870-2EF4-4F71-B6A7-CFB31E149842}" srcOrd="6" destOrd="0" presId="urn:microsoft.com/office/officeart/2005/8/layout/process2"/>
    <dgm:cxn modelId="{4D06B257-D400-4EB7-BDF3-9F8690E3B2FC}" type="presParOf" srcId="{098B7111-8D03-44B2-B06F-17B51CB16869}" destId="{3C0580B4-48BB-4DB7-9CA7-AA8491F27369}" srcOrd="7" destOrd="0" presId="urn:microsoft.com/office/officeart/2005/8/layout/process2"/>
    <dgm:cxn modelId="{9318BF0A-6CD2-434E-AAF5-93A5317F1F42}" type="presParOf" srcId="{3C0580B4-48BB-4DB7-9CA7-AA8491F27369}" destId="{DAD2ECDA-E3BD-4A4B-BD17-EDE4B8673AE5}" srcOrd="0" destOrd="0" presId="urn:microsoft.com/office/officeart/2005/8/layout/process2"/>
    <dgm:cxn modelId="{DA9CE4B8-FDF7-4CAA-800F-3665546D66EB}" type="presParOf" srcId="{098B7111-8D03-44B2-B06F-17B51CB16869}" destId="{DF33EB7B-8A6D-4A57-84CD-8B915B0D0F8A}" srcOrd="8" destOrd="0" presId="urn:microsoft.com/office/officeart/2005/8/layout/process2"/>
    <dgm:cxn modelId="{C726F694-936A-4D42-955C-BDA95119C9A3}" type="presParOf" srcId="{098B7111-8D03-44B2-B06F-17B51CB16869}" destId="{083F5D8A-B540-402A-9330-122D2B66E251}" srcOrd="9" destOrd="0" presId="urn:microsoft.com/office/officeart/2005/8/layout/process2"/>
    <dgm:cxn modelId="{CF5A2D30-DA99-4738-A459-81BC08060832}" type="presParOf" srcId="{083F5D8A-B540-402A-9330-122D2B66E251}" destId="{CD742857-3956-4AFD-8E98-AA75E3C58A79}" srcOrd="0" destOrd="0" presId="urn:microsoft.com/office/officeart/2005/8/layout/process2"/>
    <dgm:cxn modelId="{6BCA95BA-E477-4177-8103-7BF11DD901CF}" type="presParOf" srcId="{098B7111-8D03-44B2-B06F-17B51CB16869}" destId="{E2265E4C-9DFE-44FA-9790-A9D982861977}" srcOrd="10" destOrd="0" presId="urn:microsoft.com/office/officeart/2005/8/layout/process2"/>
    <dgm:cxn modelId="{ED3B07FE-BA41-4E59-BF83-42E4225DF5DF}" type="presParOf" srcId="{098B7111-8D03-44B2-B06F-17B51CB16869}" destId="{E7425246-FAC6-4B0E-BF5E-115BBAE5EA1A}" srcOrd="11" destOrd="0" presId="urn:microsoft.com/office/officeart/2005/8/layout/process2"/>
    <dgm:cxn modelId="{1B871107-A4FB-449A-99A7-2D74B6BB116C}" type="presParOf" srcId="{E7425246-FAC6-4B0E-BF5E-115BBAE5EA1A}" destId="{E6C44115-709C-4101-9C25-A97C620D20B8}" srcOrd="0" destOrd="0" presId="urn:microsoft.com/office/officeart/2005/8/layout/process2"/>
    <dgm:cxn modelId="{303B3B2D-040E-4746-80FC-B4168326A403}" type="presParOf" srcId="{098B7111-8D03-44B2-B06F-17B51CB16869}" destId="{ECD31075-EE80-4B34-BF9A-5466640CBD32}" srcOrd="12" destOrd="0" presId="urn:microsoft.com/office/officeart/2005/8/layout/process2"/>
    <dgm:cxn modelId="{DD3AB098-C740-4974-8515-6D7F137C735D}" type="presParOf" srcId="{098B7111-8D03-44B2-B06F-17B51CB16869}" destId="{B1A60590-B5F1-4914-B033-CFF6A1EAB18C}" srcOrd="13" destOrd="0" presId="urn:microsoft.com/office/officeart/2005/8/layout/process2"/>
    <dgm:cxn modelId="{6B14944F-0470-41DA-A8BD-50D1BC91D14F}" type="presParOf" srcId="{B1A60590-B5F1-4914-B033-CFF6A1EAB18C}" destId="{04489C4E-B0EB-4A0A-A47A-BDFA10D19A35}" srcOrd="0" destOrd="0" presId="urn:microsoft.com/office/officeart/2005/8/layout/process2"/>
    <dgm:cxn modelId="{A532C569-340E-45E5-B1AF-182DEB6069EF}" type="presParOf" srcId="{098B7111-8D03-44B2-B06F-17B51CB16869}" destId="{1F4C7602-AA84-4757-BBC6-F1C7EA4699A3}" srcOrd="14" destOrd="0" presId="urn:microsoft.com/office/officeart/2005/8/layout/process2"/>
    <dgm:cxn modelId="{E7901CE0-4DF8-430C-9DE2-1530353B3421}" type="presParOf" srcId="{098B7111-8D03-44B2-B06F-17B51CB16869}" destId="{1E498956-E691-4136-B7C5-3DE190E16D4D}" srcOrd="15" destOrd="0" presId="urn:microsoft.com/office/officeart/2005/8/layout/process2"/>
    <dgm:cxn modelId="{B7CC073F-FD2F-46D4-845F-5E0F91AFE72D}" type="presParOf" srcId="{1E498956-E691-4136-B7C5-3DE190E16D4D}" destId="{EC8FD654-585E-4D62-ABE3-B92A66B8E10D}" srcOrd="0" destOrd="0" presId="urn:microsoft.com/office/officeart/2005/8/layout/process2"/>
    <dgm:cxn modelId="{C0DD3AB1-3BE2-4213-8CFD-A6B2880D47BA}" type="presParOf" srcId="{098B7111-8D03-44B2-B06F-17B51CB16869}" destId="{2D78BA5A-5DB4-4177-914D-1A4B44EB48DD}" srcOrd="16" destOrd="0" presId="urn:microsoft.com/office/officeart/2005/8/layout/process2"/>
    <dgm:cxn modelId="{2455BD91-9B60-446B-86DA-2F5C5EF67854}" type="presParOf" srcId="{098B7111-8D03-44B2-B06F-17B51CB16869}" destId="{F827EDF3-151E-4793-9A32-3FFC40AFC048}" srcOrd="17" destOrd="0" presId="urn:microsoft.com/office/officeart/2005/8/layout/process2"/>
    <dgm:cxn modelId="{06634357-2CF1-436B-9A18-9B8558A20B97}" type="presParOf" srcId="{F827EDF3-151E-4793-9A32-3FFC40AFC048}" destId="{7FB02D3D-CDB1-45A1-B943-7FAB3B35F166}" srcOrd="0" destOrd="0" presId="urn:microsoft.com/office/officeart/2005/8/layout/process2"/>
    <dgm:cxn modelId="{A211DF63-D459-433A-887B-AD537F98EC4C}" type="presParOf" srcId="{098B7111-8D03-44B2-B06F-17B51CB16869}" destId="{475A40A8-777B-4D57-A3C4-B2A75BE278D2}" srcOrd="18" destOrd="0" presId="urn:microsoft.com/office/officeart/2005/8/layout/process2"/>
  </dgm:cxnLst>
  <dgm:bg/>
  <dgm:whole/>
</dgm:dataModel>
</file>

<file path=ppt/diagrams/data10.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10"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F47BDC17-3754-476F-BC16-036080CB914F}" srcId="{715C8D28-E59B-45DE-ADE5-58F2D67161AA}" destId="{4A0C2B30-CFFA-4E6B-B3FA-CF7520C16CE7}" srcOrd="3" destOrd="0" parTransId="{6C6D3177-EEE2-4750-BE4D-9CBCB7027CCE}" sibTransId="{C0612E3F-7A21-4DF5-87FC-47F35CD8C63C}"/>
    <dgm:cxn modelId="{54630C34-6B92-414C-8B51-DE88B28657F8}" type="presOf" srcId="{98C29F59-6E46-44EB-A4A1-617599080134}" destId="{A41762D2-45AB-42D9-8741-55534B9E5CC6}" srcOrd="0" destOrd="0" presId="urn:microsoft.com/office/officeart/2005/8/layout/process2"/>
    <dgm:cxn modelId="{AB150299-8416-4FE0-9F1A-B61239D98A87}" type="presOf" srcId="{AD682044-4CB1-47C7-B26C-216A3BB9820F}" destId="{CD742857-3956-4AFD-8E98-AA75E3C58A79}" srcOrd="1" destOrd="0" presId="urn:microsoft.com/office/officeart/2005/8/layout/process2"/>
    <dgm:cxn modelId="{4D4E2523-1D0E-4054-83E9-EC8CD37C9987}" type="presOf" srcId="{D8BE0A9D-8FC2-4202-ABE1-D84BF32E82D9}" destId="{E7425246-FAC6-4B0E-BF5E-115BBAE5EA1A}" srcOrd="0"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C2E857C6-247D-491D-9CF1-8D5CB59A7B50}" type="presOf" srcId="{483021CE-3398-478A-B628-FC1FCF0A9982}" destId="{E2265E4C-9DFE-44FA-9790-A9D982861977}" srcOrd="0"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E0657607-849D-407E-9709-A4FC48A3CF34}" type="presOf" srcId="{4A0C2B30-CFFA-4E6B-B3FA-CF7520C16CE7}" destId="{D1F7E870-2EF4-4F71-B6A7-CFB31E149842}"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45C88A71-0E1E-42A7-8650-A0248E0B5E87}" type="presOf" srcId="{7DA77DE6-2F6E-4EDB-9815-3EC1162576CC}" destId="{1CFEB04D-2040-4854-B4EA-0BA902D8B193}" srcOrd="0" destOrd="0" presId="urn:microsoft.com/office/officeart/2005/8/layout/process2"/>
    <dgm:cxn modelId="{67C1B0B9-4490-47E3-A907-E99B7DCDF9BA}" type="presOf" srcId="{D8BE0A9D-8FC2-4202-ABE1-D84BF32E82D9}" destId="{E6C44115-709C-4101-9C25-A97C620D20B8}" srcOrd="1" destOrd="0" presId="urn:microsoft.com/office/officeart/2005/8/layout/process2"/>
    <dgm:cxn modelId="{82EDF3EA-6013-435E-9EAD-1655CA7A8926}" type="presOf" srcId="{23821256-B3B2-40B7-8A8F-749B73197A61}" destId="{EC8FD654-585E-4D62-ABE3-B92A66B8E10D}" srcOrd="1" destOrd="0" presId="urn:microsoft.com/office/officeart/2005/8/layout/process2"/>
    <dgm:cxn modelId="{F225FB8F-51A3-470C-8DF2-D5E3BA7CEDC8}" type="presOf" srcId="{2D335454-AF2D-43E7-AE65-3448AEE47D79}" destId="{04489C4E-B0EB-4A0A-A47A-BDFA10D19A35}" srcOrd="1" destOrd="0" presId="urn:microsoft.com/office/officeart/2005/8/layout/process2"/>
    <dgm:cxn modelId="{F687E5ED-F724-476D-93BD-05B73F400DDD}" type="presOf" srcId="{1DEC37EF-68EE-4221-B666-F76AFDC72A59}" destId="{DF33EB7B-8A6D-4A57-84CD-8B915B0D0F8A}" srcOrd="0" destOrd="0" presId="urn:microsoft.com/office/officeart/2005/8/layout/process2"/>
    <dgm:cxn modelId="{54511D0D-2FD8-4C9E-909E-80AC8A142750}" type="presOf" srcId="{983968B9-5813-414A-BECE-19EF6F164C97}" destId="{7FB02D3D-CDB1-45A1-B943-7FAB3B35F166}" srcOrd="1" destOrd="0" presId="urn:microsoft.com/office/officeart/2005/8/layout/process2"/>
    <dgm:cxn modelId="{70601350-B7A9-4B2E-842E-43CFE30ECE2D}" type="presOf" srcId="{2A6C0E7A-6B0A-48EF-B571-BB0D93FC330A}" destId="{8A7DCF3D-D1EB-4ECA-9945-734754A1FFF2}" srcOrd="1" destOrd="0" presId="urn:microsoft.com/office/officeart/2005/8/layout/process2"/>
    <dgm:cxn modelId="{5EFFE18A-37FD-474D-8FDC-366BD705F73B}" type="presOf" srcId="{2D335454-AF2D-43E7-AE65-3448AEE47D79}" destId="{B1A60590-B5F1-4914-B033-CFF6A1EAB18C}" srcOrd="0" destOrd="0" presId="urn:microsoft.com/office/officeart/2005/8/layout/process2"/>
    <dgm:cxn modelId="{9E8ED4D0-A06B-476C-9715-B056BB4ECD56}" type="presOf" srcId="{6ACA8B80-C940-43B4-AB9C-F9B3C05202A2}" destId="{ECD31075-EE80-4B34-BF9A-5466640CBD32}"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563F0F67-D816-43DE-AF1F-BC7ADCF6DF6D}" type="presOf" srcId="{BA86C38F-E6AB-42B7-A543-7CB49179BB20}" destId="{C8FEF153-4207-4ADA-8BE6-833EE782F5A8}" srcOrd="0" destOrd="0" presId="urn:microsoft.com/office/officeart/2005/8/layout/process2"/>
    <dgm:cxn modelId="{8EDD24AD-5E29-4037-95A9-FB2FEC3A698B}" type="presOf" srcId="{A8DD6810-0242-44F0-B0F8-FEBC5AD41D8E}" destId="{1737CDB7-6EE5-40AE-9D27-DB4517E85C1A}"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09015916-72F3-478B-8CE0-87965F491BAB}" type="presOf" srcId="{2A352E27-5B73-4BB2-A5B1-01700B5DE3F9}" destId="{AEE34B64-36BA-46C7-93E4-63A7397206B3}" srcOrd="1" destOrd="0" presId="urn:microsoft.com/office/officeart/2005/8/layout/process2"/>
    <dgm:cxn modelId="{F3AC5253-B93A-4F73-9B05-8873A869DE38}" type="presOf" srcId="{EAF0E0E4-7E8F-43D3-85E8-6FA3C77734F0}" destId="{475A40A8-777B-4D57-A3C4-B2A75BE278D2}"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DE29DBF0-3235-426D-9652-0517DFCBDE3E}" type="presOf" srcId="{BA86C38F-E6AB-42B7-A543-7CB49179BB20}" destId="{BF1F7195-936A-407F-A4F6-1222F76A762E}" srcOrd="1" destOrd="0" presId="urn:microsoft.com/office/officeart/2005/8/layout/process2"/>
    <dgm:cxn modelId="{D2B05564-F572-47DA-8066-2AEC7E1B1AEC}" type="presOf" srcId="{3A20166C-AD42-4BAE-8E0F-B1F277B04026}" destId="{2D78BA5A-5DB4-4177-914D-1A4B44EB48DD}" srcOrd="0" destOrd="0" presId="urn:microsoft.com/office/officeart/2005/8/layout/process2"/>
    <dgm:cxn modelId="{CF6AB578-8FC7-46F6-AB79-7A50305C1265}" type="presOf" srcId="{715C8D28-E59B-45DE-ADE5-58F2D67161AA}" destId="{098B7111-8D03-44B2-B06F-17B51CB16869}" srcOrd="0"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674050BA-A6A9-4417-94CA-DD9A276E12AC}" type="presOf" srcId="{23821256-B3B2-40B7-8A8F-749B73197A61}" destId="{1E498956-E691-4136-B7C5-3DE190E16D4D}" srcOrd="0" destOrd="0" presId="urn:microsoft.com/office/officeart/2005/8/layout/process2"/>
    <dgm:cxn modelId="{4DF9468C-D447-4DB1-8532-48E394FB49FC}" type="presOf" srcId="{2A6C0E7A-6B0A-48EF-B571-BB0D93FC330A}" destId="{AE5B9B23-E2F5-43AF-8507-9CF11DF0AC5B}" srcOrd="0" destOrd="0" presId="urn:microsoft.com/office/officeart/2005/8/layout/process2"/>
    <dgm:cxn modelId="{77843199-2174-4043-ABED-54B53B812540}" type="presOf" srcId="{2A352E27-5B73-4BB2-A5B1-01700B5DE3F9}" destId="{BDA10F00-16E3-45A8-8313-5AF6A5DA647B}" srcOrd="0" destOrd="0" presId="urn:microsoft.com/office/officeart/2005/8/layout/process2"/>
    <dgm:cxn modelId="{309F542D-150E-4F2E-9C80-2D1279ABF23C}" type="presOf" srcId="{E7836DE7-7FD8-48DC-B081-00B4E7819787}" destId="{1F4C7602-AA84-4757-BBC6-F1C7EA4699A3}" srcOrd="0" destOrd="0" presId="urn:microsoft.com/office/officeart/2005/8/layout/process2"/>
    <dgm:cxn modelId="{47CF2621-FF52-4A14-B9C5-5DABA6BFBCEB}" type="presOf" srcId="{C0612E3F-7A21-4DF5-87FC-47F35CD8C63C}" destId="{3C0580B4-48BB-4DB7-9CA7-AA8491F27369}" srcOrd="0"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28C0F04A-736B-4350-ADD1-5AF478307116}" type="presOf" srcId="{C0612E3F-7A21-4DF5-87FC-47F35CD8C63C}" destId="{DAD2ECDA-E3BD-4A4B-BD17-EDE4B8673AE5}" srcOrd="1" destOrd="0" presId="urn:microsoft.com/office/officeart/2005/8/layout/process2"/>
    <dgm:cxn modelId="{BA880879-803F-40F5-A7AE-44C7474473FB}" type="presOf" srcId="{AD682044-4CB1-47C7-B26C-216A3BB9820F}" destId="{083F5D8A-B540-402A-9330-122D2B66E251}" srcOrd="0"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643E9A1C-6B41-4BEC-9134-4DDBC3CD6F77}" type="presOf" srcId="{983968B9-5813-414A-BECE-19EF6F164C97}" destId="{F827EDF3-151E-4793-9A32-3FFC40AFC048}" srcOrd="0" destOrd="0" presId="urn:microsoft.com/office/officeart/2005/8/layout/process2"/>
    <dgm:cxn modelId="{4E0495D4-5844-469D-AFD8-3DF9DCAC21E5}" type="presParOf" srcId="{098B7111-8D03-44B2-B06F-17B51CB16869}" destId="{A41762D2-45AB-42D9-8741-55534B9E5CC6}" srcOrd="0" destOrd="0" presId="urn:microsoft.com/office/officeart/2005/8/layout/process2"/>
    <dgm:cxn modelId="{366F1136-5853-44F0-A6AE-6C850B637E0C}" type="presParOf" srcId="{098B7111-8D03-44B2-B06F-17B51CB16869}" destId="{BDA10F00-16E3-45A8-8313-5AF6A5DA647B}" srcOrd="1" destOrd="0" presId="urn:microsoft.com/office/officeart/2005/8/layout/process2"/>
    <dgm:cxn modelId="{6E9A1961-15F5-45FE-9E38-CFC85AC385BD}" type="presParOf" srcId="{BDA10F00-16E3-45A8-8313-5AF6A5DA647B}" destId="{AEE34B64-36BA-46C7-93E4-63A7397206B3}" srcOrd="0" destOrd="0" presId="urn:microsoft.com/office/officeart/2005/8/layout/process2"/>
    <dgm:cxn modelId="{10139538-4E93-48A6-A597-E95061E7D059}" type="presParOf" srcId="{098B7111-8D03-44B2-B06F-17B51CB16869}" destId="{1CFEB04D-2040-4854-B4EA-0BA902D8B193}" srcOrd="2" destOrd="0" presId="urn:microsoft.com/office/officeart/2005/8/layout/process2"/>
    <dgm:cxn modelId="{A016B639-0DC4-4DA6-B102-C8CF9335915E}" type="presParOf" srcId="{098B7111-8D03-44B2-B06F-17B51CB16869}" destId="{AE5B9B23-E2F5-43AF-8507-9CF11DF0AC5B}" srcOrd="3" destOrd="0" presId="urn:microsoft.com/office/officeart/2005/8/layout/process2"/>
    <dgm:cxn modelId="{0D2B7913-A26F-41A5-A8F7-7D8A78707326}" type="presParOf" srcId="{AE5B9B23-E2F5-43AF-8507-9CF11DF0AC5B}" destId="{8A7DCF3D-D1EB-4ECA-9945-734754A1FFF2}" srcOrd="0" destOrd="0" presId="urn:microsoft.com/office/officeart/2005/8/layout/process2"/>
    <dgm:cxn modelId="{B59DBF16-DD61-4DB6-823B-BBE846B57CE5}" type="presParOf" srcId="{098B7111-8D03-44B2-B06F-17B51CB16869}" destId="{1737CDB7-6EE5-40AE-9D27-DB4517E85C1A}" srcOrd="4" destOrd="0" presId="urn:microsoft.com/office/officeart/2005/8/layout/process2"/>
    <dgm:cxn modelId="{AC47F8E1-CBDC-446B-B69F-E1DC0C4F9156}" type="presParOf" srcId="{098B7111-8D03-44B2-B06F-17B51CB16869}" destId="{C8FEF153-4207-4ADA-8BE6-833EE782F5A8}" srcOrd="5" destOrd="0" presId="urn:microsoft.com/office/officeart/2005/8/layout/process2"/>
    <dgm:cxn modelId="{2EC09708-BF42-4B40-B5C5-4E00B502DECF}" type="presParOf" srcId="{C8FEF153-4207-4ADA-8BE6-833EE782F5A8}" destId="{BF1F7195-936A-407F-A4F6-1222F76A762E}" srcOrd="0" destOrd="0" presId="urn:microsoft.com/office/officeart/2005/8/layout/process2"/>
    <dgm:cxn modelId="{7241A29D-B33F-4F41-BB33-525C08A5C974}" type="presParOf" srcId="{098B7111-8D03-44B2-B06F-17B51CB16869}" destId="{D1F7E870-2EF4-4F71-B6A7-CFB31E149842}" srcOrd="6" destOrd="0" presId="urn:microsoft.com/office/officeart/2005/8/layout/process2"/>
    <dgm:cxn modelId="{7D8BEFEA-F65E-4862-AB60-2F288003E402}" type="presParOf" srcId="{098B7111-8D03-44B2-B06F-17B51CB16869}" destId="{3C0580B4-48BB-4DB7-9CA7-AA8491F27369}" srcOrd="7" destOrd="0" presId="urn:microsoft.com/office/officeart/2005/8/layout/process2"/>
    <dgm:cxn modelId="{8A7FB381-16E9-4F21-BC77-6F3D7149F891}" type="presParOf" srcId="{3C0580B4-48BB-4DB7-9CA7-AA8491F27369}" destId="{DAD2ECDA-E3BD-4A4B-BD17-EDE4B8673AE5}" srcOrd="0" destOrd="0" presId="urn:microsoft.com/office/officeart/2005/8/layout/process2"/>
    <dgm:cxn modelId="{B8E8D685-F27E-432E-861F-8D84ECC754D2}" type="presParOf" srcId="{098B7111-8D03-44B2-B06F-17B51CB16869}" destId="{DF33EB7B-8A6D-4A57-84CD-8B915B0D0F8A}" srcOrd="8" destOrd="0" presId="urn:microsoft.com/office/officeart/2005/8/layout/process2"/>
    <dgm:cxn modelId="{3C8FC49B-C43C-4B5D-8060-CB74B782B5CD}" type="presParOf" srcId="{098B7111-8D03-44B2-B06F-17B51CB16869}" destId="{083F5D8A-B540-402A-9330-122D2B66E251}" srcOrd="9" destOrd="0" presId="urn:microsoft.com/office/officeart/2005/8/layout/process2"/>
    <dgm:cxn modelId="{34A06E3A-27ED-419A-A3FD-805FCF8C61F5}" type="presParOf" srcId="{083F5D8A-B540-402A-9330-122D2B66E251}" destId="{CD742857-3956-4AFD-8E98-AA75E3C58A79}" srcOrd="0" destOrd="0" presId="urn:microsoft.com/office/officeart/2005/8/layout/process2"/>
    <dgm:cxn modelId="{9598875D-E216-43DD-9433-780FE4D85F5A}" type="presParOf" srcId="{098B7111-8D03-44B2-B06F-17B51CB16869}" destId="{E2265E4C-9DFE-44FA-9790-A9D982861977}" srcOrd="10" destOrd="0" presId="urn:microsoft.com/office/officeart/2005/8/layout/process2"/>
    <dgm:cxn modelId="{B53BC8C5-9A8A-4D6D-B957-7C427A1DDCE0}" type="presParOf" srcId="{098B7111-8D03-44B2-B06F-17B51CB16869}" destId="{E7425246-FAC6-4B0E-BF5E-115BBAE5EA1A}" srcOrd="11" destOrd="0" presId="urn:microsoft.com/office/officeart/2005/8/layout/process2"/>
    <dgm:cxn modelId="{E7D3DE85-F855-47E6-A686-D94C2562C1E8}" type="presParOf" srcId="{E7425246-FAC6-4B0E-BF5E-115BBAE5EA1A}" destId="{E6C44115-709C-4101-9C25-A97C620D20B8}" srcOrd="0" destOrd="0" presId="urn:microsoft.com/office/officeart/2005/8/layout/process2"/>
    <dgm:cxn modelId="{EFCD96AE-A14D-4C08-88BE-4A93E58E33B1}" type="presParOf" srcId="{098B7111-8D03-44B2-B06F-17B51CB16869}" destId="{ECD31075-EE80-4B34-BF9A-5466640CBD32}" srcOrd="12" destOrd="0" presId="urn:microsoft.com/office/officeart/2005/8/layout/process2"/>
    <dgm:cxn modelId="{1F954E18-D63B-4D7C-9EB2-A15FD25961DD}" type="presParOf" srcId="{098B7111-8D03-44B2-B06F-17B51CB16869}" destId="{B1A60590-B5F1-4914-B033-CFF6A1EAB18C}" srcOrd="13" destOrd="0" presId="urn:microsoft.com/office/officeart/2005/8/layout/process2"/>
    <dgm:cxn modelId="{511C39AA-E30C-431B-BB28-E21BCC4D2F55}" type="presParOf" srcId="{B1A60590-B5F1-4914-B033-CFF6A1EAB18C}" destId="{04489C4E-B0EB-4A0A-A47A-BDFA10D19A35}" srcOrd="0" destOrd="0" presId="urn:microsoft.com/office/officeart/2005/8/layout/process2"/>
    <dgm:cxn modelId="{B211E1C9-68E6-4DDB-B5AB-608A1BF4930D}" type="presParOf" srcId="{098B7111-8D03-44B2-B06F-17B51CB16869}" destId="{1F4C7602-AA84-4757-BBC6-F1C7EA4699A3}" srcOrd="14" destOrd="0" presId="urn:microsoft.com/office/officeart/2005/8/layout/process2"/>
    <dgm:cxn modelId="{AB00E958-B0A6-46C6-94C8-95DC421BDC00}" type="presParOf" srcId="{098B7111-8D03-44B2-B06F-17B51CB16869}" destId="{1E498956-E691-4136-B7C5-3DE190E16D4D}" srcOrd="15" destOrd="0" presId="urn:microsoft.com/office/officeart/2005/8/layout/process2"/>
    <dgm:cxn modelId="{22998D06-0A6B-4E56-A101-A4AD3A7BBF4F}" type="presParOf" srcId="{1E498956-E691-4136-B7C5-3DE190E16D4D}" destId="{EC8FD654-585E-4D62-ABE3-B92A66B8E10D}" srcOrd="0" destOrd="0" presId="urn:microsoft.com/office/officeart/2005/8/layout/process2"/>
    <dgm:cxn modelId="{B2C1B4A3-EEEA-4D30-82CF-21FB5415635B}" type="presParOf" srcId="{098B7111-8D03-44B2-B06F-17B51CB16869}" destId="{2D78BA5A-5DB4-4177-914D-1A4B44EB48DD}" srcOrd="16" destOrd="0" presId="urn:microsoft.com/office/officeart/2005/8/layout/process2"/>
    <dgm:cxn modelId="{B3A71EAA-87A2-44B3-A28E-F9F5543F4D69}" type="presParOf" srcId="{098B7111-8D03-44B2-B06F-17B51CB16869}" destId="{F827EDF3-151E-4793-9A32-3FFC40AFC048}" srcOrd="17" destOrd="0" presId="urn:microsoft.com/office/officeart/2005/8/layout/process2"/>
    <dgm:cxn modelId="{9FBDAC83-E299-4218-9C24-E578C608066A}" type="presParOf" srcId="{F827EDF3-151E-4793-9A32-3FFC40AFC048}" destId="{7FB02D3D-CDB1-45A1-B943-7FAB3B35F166}" srcOrd="0" destOrd="0" presId="urn:microsoft.com/office/officeart/2005/8/layout/process2"/>
    <dgm:cxn modelId="{4BBDC3DF-5679-405A-87B6-077F03C281D6}" type="presParOf" srcId="{098B7111-8D03-44B2-B06F-17B51CB16869}" destId="{475A40A8-777B-4D57-A3C4-B2A75BE278D2}" srcOrd="18" destOrd="0" presId="urn:microsoft.com/office/officeart/2005/8/layout/process2"/>
  </dgm:cxnLst>
  <dgm:bg/>
  <dgm:whole/>
</dgm:dataModel>
</file>

<file path=ppt/diagrams/data11.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11"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C2865FFD-BCEA-4C47-9E28-8D01D069B964}" type="presOf" srcId="{C0612E3F-7A21-4DF5-87FC-47F35CD8C63C}" destId="{3C0580B4-48BB-4DB7-9CA7-AA8491F27369}" srcOrd="0"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BFF3C9F7-6F41-45D7-88B0-AC45CFE0E215}" type="presOf" srcId="{4A0C2B30-CFFA-4E6B-B3FA-CF7520C16CE7}" destId="{D1F7E870-2EF4-4F71-B6A7-CFB31E149842}" srcOrd="0" destOrd="0" presId="urn:microsoft.com/office/officeart/2005/8/layout/process2"/>
    <dgm:cxn modelId="{6854380C-2D1D-46F0-92A0-4142B668BFBB}" type="presOf" srcId="{983968B9-5813-414A-BECE-19EF6F164C97}" destId="{7FB02D3D-CDB1-45A1-B943-7FAB3B35F166}" srcOrd="1" destOrd="0" presId="urn:microsoft.com/office/officeart/2005/8/layout/process2"/>
    <dgm:cxn modelId="{F780D181-3CC2-4355-9D0A-1DFB9F8F00F3}" type="presOf" srcId="{EAF0E0E4-7E8F-43D3-85E8-6FA3C77734F0}" destId="{475A40A8-777B-4D57-A3C4-B2A75BE278D2}" srcOrd="0" destOrd="0" presId="urn:microsoft.com/office/officeart/2005/8/layout/process2"/>
    <dgm:cxn modelId="{52C68DE6-8DF7-480E-967B-3AF9505836C3}" type="presOf" srcId="{2A6C0E7A-6B0A-48EF-B571-BB0D93FC330A}" destId="{8A7DCF3D-D1EB-4ECA-9945-734754A1FFF2}" srcOrd="1" destOrd="0" presId="urn:microsoft.com/office/officeart/2005/8/layout/process2"/>
    <dgm:cxn modelId="{92D5A0FB-FB28-4A15-BEF7-AE023AD036ED}" type="presOf" srcId="{2D335454-AF2D-43E7-AE65-3448AEE47D79}" destId="{04489C4E-B0EB-4A0A-A47A-BDFA10D19A35}" srcOrd="1" destOrd="0" presId="urn:microsoft.com/office/officeart/2005/8/layout/process2"/>
    <dgm:cxn modelId="{EFA2B938-73A9-484D-AFB8-82880825A2A6}" type="presOf" srcId="{23821256-B3B2-40B7-8A8F-749B73197A61}" destId="{EC8FD654-585E-4D62-ABE3-B92A66B8E10D}" srcOrd="1" destOrd="0" presId="urn:microsoft.com/office/officeart/2005/8/layout/process2"/>
    <dgm:cxn modelId="{FB477B81-734D-4550-BCFD-C94987628021}" type="presOf" srcId="{1DEC37EF-68EE-4221-B666-F76AFDC72A59}" destId="{DF33EB7B-8A6D-4A57-84CD-8B915B0D0F8A}" srcOrd="0" destOrd="0" presId="urn:microsoft.com/office/officeart/2005/8/layout/process2"/>
    <dgm:cxn modelId="{7C84BAB0-A964-40CD-A52D-3DA84F8C98EB}" type="presOf" srcId="{AD682044-4CB1-47C7-B26C-216A3BB9820F}" destId="{083F5D8A-B540-402A-9330-122D2B66E251}" srcOrd="0"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C862070F-FCF1-4358-A489-478C916B63FC}" srcId="{715C8D28-E59B-45DE-ADE5-58F2D67161AA}" destId="{98C29F59-6E46-44EB-A4A1-617599080134}" srcOrd="0" destOrd="0" parTransId="{6DFC46BC-DB9C-40DB-8936-4332ABC3FBDB}" sibTransId="{2A352E27-5B73-4BB2-A5B1-01700B5DE3F9}"/>
    <dgm:cxn modelId="{588A17DB-8A55-4E9F-A187-581E9340DE98}" srcId="{715C8D28-E59B-45DE-ADE5-58F2D67161AA}" destId="{1DEC37EF-68EE-4221-B666-F76AFDC72A59}" srcOrd="4" destOrd="0" parTransId="{FE7194BD-1E96-471F-B0A4-08CB16DDDD01}" sibTransId="{AD682044-4CB1-47C7-B26C-216A3BB9820F}"/>
    <dgm:cxn modelId="{4CD480B1-DBE4-4C7C-AC11-638EEBC603A6}" type="presOf" srcId="{983968B9-5813-414A-BECE-19EF6F164C97}" destId="{F827EDF3-151E-4793-9A32-3FFC40AFC048}" srcOrd="0" destOrd="0" presId="urn:microsoft.com/office/officeart/2005/8/layout/process2"/>
    <dgm:cxn modelId="{6079E42D-DE5C-4A9E-83D3-65595B8BC3B0}" type="presOf" srcId="{A8DD6810-0242-44F0-B0F8-FEBC5AD41D8E}" destId="{1737CDB7-6EE5-40AE-9D27-DB4517E85C1A}" srcOrd="0" destOrd="0" presId="urn:microsoft.com/office/officeart/2005/8/layout/process2"/>
    <dgm:cxn modelId="{BDFEDDA1-9F3D-4055-B9BD-2ACE01E01EE5}" type="presOf" srcId="{98C29F59-6E46-44EB-A4A1-617599080134}" destId="{A41762D2-45AB-42D9-8741-55534B9E5CC6}" srcOrd="0" destOrd="0" presId="urn:microsoft.com/office/officeart/2005/8/layout/process2"/>
    <dgm:cxn modelId="{2D9D9DB2-CB58-4061-A990-5657720C47DE}" type="presOf" srcId="{C0612E3F-7A21-4DF5-87FC-47F35CD8C63C}" destId="{DAD2ECDA-E3BD-4A4B-BD17-EDE4B8673AE5}" srcOrd="1" destOrd="0" presId="urn:microsoft.com/office/officeart/2005/8/layout/process2"/>
    <dgm:cxn modelId="{E95E7469-62C7-4EC3-95FB-53F455D3CC6C}" type="presOf" srcId="{D8BE0A9D-8FC2-4202-ABE1-D84BF32E82D9}" destId="{E6C44115-709C-4101-9C25-A97C620D20B8}" srcOrd="1" destOrd="0" presId="urn:microsoft.com/office/officeart/2005/8/layout/process2"/>
    <dgm:cxn modelId="{EAF30BE6-1E74-42CE-85DD-16E14B8387F7}" type="presOf" srcId="{BA86C38F-E6AB-42B7-A543-7CB49179BB20}" destId="{BF1F7195-936A-407F-A4F6-1222F76A762E}" srcOrd="1"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2A90DB69-F94B-49A7-80A4-A45C3F8E1A13}" srcId="{715C8D28-E59B-45DE-ADE5-58F2D67161AA}" destId="{E7836DE7-7FD8-48DC-B081-00B4E7819787}" srcOrd="7" destOrd="0" parTransId="{86D50FF0-74A9-4D10-8182-75466711F613}" sibTransId="{23821256-B3B2-40B7-8A8F-749B73197A61}"/>
    <dgm:cxn modelId="{0C55F60B-A307-416E-9909-6AC1B944EC6B}" type="presOf" srcId="{2D335454-AF2D-43E7-AE65-3448AEE47D79}" destId="{B1A60590-B5F1-4914-B033-CFF6A1EAB18C}" srcOrd="0" destOrd="0" presId="urn:microsoft.com/office/officeart/2005/8/layout/process2"/>
    <dgm:cxn modelId="{8E9BD69F-3827-4011-8B49-95CD753DE9E2}" type="presOf" srcId="{2A352E27-5B73-4BB2-A5B1-01700B5DE3F9}" destId="{AEE34B64-36BA-46C7-93E4-63A7397206B3}" srcOrd="1" destOrd="0" presId="urn:microsoft.com/office/officeart/2005/8/layout/process2"/>
    <dgm:cxn modelId="{C0FA92F8-5F56-4BDF-BA94-1399B2200338}" type="presOf" srcId="{7DA77DE6-2F6E-4EDB-9815-3EC1162576CC}" destId="{1CFEB04D-2040-4854-B4EA-0BA902D8B193}"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BC4FF77E-1AAD-4D00-AB9D-4756F1B7A64D}" type="presOf" srcId="{D8BE0A9D-8FC2-4202-ABE1-D84BF32E82D9}" destId="{E7425246-FAC6-4B0E-BF5E-115BBAE5EA1A}" srcOrd="0" destOrd="0" presId="urn:microsoft.com/office/officeart/2005/8/layout/process2"/>
    <dgm:cxn modelId="{76439847-6C7C-404D-864F-DEFB36BFC259}" type="presOf" srcId="{715C8D28-E59B-45DE-ADE5-58F2D67161AA}" destId="{098B7111-8D03-44B2-B06F-17B51CB16869}" srcOrd="0" destOrd="0" presId="urn:microsoft.com/office/officeart/2005/8/layout/process2"/>
    <dgm:cxn modelId="{63CF0247-9BA0-4ADB-9643-CAA48E0B6E49}" type="presOf" srcId="{AD682044-4CB1-47C7-B26C-216A3BB9820F}" destId="{CD742857-3956-4AFD-8E98-AA75E3C58A79}" srcOrd="1"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78ED7059-5605-401A-B5B0-BC0E375ECCD1}" type="presOf" srcId="{2A352E27-5B73-4BB2-A5B1-01700B5DE3F9}" destId="{BDA10F00-16E3-45A8-8313-5AF6A5DA647B}" srcOrd="0" destOrd="0" presId="urn:microsoft.com/office/officeart/2005/8/layout/process2"/>
    <dgm:cxn modelId="{081F3191-EF2C-414A-AC44-5EE3B8139195}" type="presOf" srcId="{6ACA8B80-C940-43B4-AB9C-F9B3C05202A2}" destId="{ECD31075-EE80-4B34-BF9A-5466640CBD32}" srcOrd="0" destOrd="0" presId="urn:microsoft.com/office/officeart/2005/8/layout/process2"/>
    <dgm:cxn modelId="{1CCF97CE-704C-442B-B352-0419E6066CDD}" type="presOf" srcId="{E7836DE7-7FD8-48DC-B081-00B4E7819787}" destId="{1F4C7602-AA84-4757-BBC6-F1C7EA4699A3}" srcOrd="0" destOrd="0" presId="urn:microsoft.com/office/officeart/2005/8/layout/process2"/>
    <dgm:cxn modelId="{6B27A2D3-9F50-413A-A571-19024A386037}" type="presOf" srcId="{483021CE-3398-478A-B628-FC1FCF0A9982}" destId="{E2265E4C-9DFE-44FA-9790-A9D982861977}" srcOrd="0" destOrd="0" presId="urn:microsoft.com/office/officeart/2005/8/layout/process2"/>
    <dgm:cxn modelId="{03EFDCBC-1423-4D60-959C-FF5FA5B146FA}" type="presOf" srcId="{23821256-B3B2-40B7-8A8F-749B73197A61}" destId="{1E498956-E691-4136-B7C5-3DE190E16D4D}" srcOrd="0"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62604014-CF9A-475C-A5AC-23C8B6786E70}" type="presOf" srcId="{2A6C0E7A-6B0A-48EF-B571-BB0D93FC330A}" destId="{AE5B9B23-E2F5-43AF-8507-9CF11DF0AC5B}" srcOrd="0"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9F06BEA0-25EF-4641-9E1E-A61ECA357548}" type="presOf" srcId="{BA86C38F-E6AB-42B7-A543-7CB49179BB20}" destId="{C8FEF153-4207-4ADA-8BE6-833EE782F5A8}" srcOrd="0" destOrd="0" presId="urn:microsoft.com/office/officeart/2005/8/layout/process2"/>
    <dgm:cxn modelId="{F1DBA967-5418-456F-BAA4-5B06D7AD773D}" type="presOf" srcId="{3A20166C-AD42-4BAE-8E0F-B1F277B04026}" destId="{2D78BA5A-5DB4-4177-914D-1A4B44EB48DD}" srcOrd="0" destOrd="0" presId="urn:microsoft.com/office/officeart/2005/8/layout/process2"/>
    <dgm:cxn modelId="{81119FD9-DE3A-4A97-9793-7BE069070C37}" type="presParOf" srcId="{098B7111-8D03-44B2-B06F-17B51CB16869}" destId="{A41762D2-45AB-42D9-8741-55534B9E5CC6}" srcOrd="0" destOrd="0" presId="urn:microsoft.com/office/officeart/2005/8/layout/process2"/>
    <dgm:cxn modelId="{B9BA6147-5A84-4C25-8C91-7C02379C405D}" type="presParOf" srcId="{098B7111-8D03-44B2-B06F-17B51CB16869}" destId="{BDA10F00-16E3-45A8-8313-5AF6A5DA647B}" srcOrd="1" destOrd="0" presId="urn:microsoft.com/office/officeart/2005/8/layout/process2"/>
    <dgm:cxn modelId="{FB274412-988E-49DC-97BC-487AE9278711}" type="presParOf" srcId="{BDA10F00-16E3-45A8-8313-5AF6A5DA647B}" destId="{AEE34B64-36BA-46C7-93E4-63A7397206B3}" srcOrd="0" destOrd="0" presId="urn:microsoft.com/office/officeart/2005/8/layout/process2"/>
    <dgm:cxn modelId="{C9E1146F-3760-4D65-91BD-51EBBDB7B6BA}" type="presParOf" srcId="{098B7111-8D03-44B2-B06F-17B51CB16869}" destId="{1CFEB04D-2040-4854-B4EA-0BA902D8B193}" srcOrd="2" destOrd="0" presId="urn:microsoft.com/office/officeart/2005/8/layout/process2"/>
    <dgm:cxn modelId="{5D1D7A3E-B99C-49B7-8AA6-0C7CED9EE4AC}" type="presParOf" srcId="{098B7111-8D03-44B2-B06F-17B51CB16869}" destId="{AE5B9B23-E2F5-43AF-8507-9CF11DF0AC5B}" srcOrd="3" destOrd="0" presId="urn:microsoft.com/office/officeart/2005/8/layout/process2"/>
    <dgm:cxn modelId="{40B0AD35-C313-41C4-975C-EA5209E20BEB}" type="presParOf" srcId="{AE5B9B23-E2F5-43AF-8507-9CF11DF0AC5B}" destId="{8A7DCF3D-D1EB-4ECA-9945-734754A1FFF2}" srcOrd="0" destOrd="0" presId="urn:microsoft.com/office/officeart/2005/8/layout/process2"/>
    <dgm:cxn modelId="{189B9533-4EE6-450C-B1B8-B55ECD5FAC11}" type="presParOf" srcId="{098B7111-8D03-44B2-B06F-17B51CB16869}" destId="{1737CDB7-6EE5-40AE-9D27-DB4517E85C1A}" srcOrd="4" destOrd="0" presId="urn:microsoft.com/office/officeart/2005/8/layout/process2"/>
    <dgm:cxn modelId="{1BB8D4FA-8B22-49BD-BF4C-1D8F3785CF98}" type="presParOf" srcId="{098B7111-8D03-44B2-B06F-17B51CB16869}" destId="{C8FEF153-4207-4ADA-8BE6-833EE782F5A8}" srcOrd="5" destOrd="0" presId="urn:microsoft.com/office/officeart/2005/8/layout/process2"/>
    <dgm:cxn modelId="{57787427-C0D3-4451-B9C7-AB7E56F59732}" type="presParOf" srcId="{C8FEF153-4207-4ADA-8BE6-833EE782F5A8}" destId="{BF1F7195-936A-407F-A4F6-1222F76A762E}" srcOrd="0" destOrd="0" presId="urn:microsoft.com/office/officeart/2005/8/layout/process2"/>
    <dgm:cxn modelId="{D2424E1C-B1F0-4D55-B33A-44640B75A095}" type="presParOf" srcId="{098B7111-8D03-44B2-B06F-17B51CB16869}" destId="{D1F7E870-2EF4-4F71-B6A7-CFB31E149842}" srcOrd="6" destOrd="0" presId="urn:microsoft.com/office/officeart/2005/8/layout/process2"/>
    <dgm:cxn modelId="{5A61182E-F904-4797-81A5-3FF0C0129824}" type="presParOf" srcId="{098B7111-8D03-44B2-B06F-17B51CB16869}" destId="{3C0580B4-48BB-4DB7-9CA7-AA8491F27369}" srcOrd="7" destOrd="0" presId="urn:microsoft.com/office/officeart/2005/8/layout/process2"/>
    <dgm:cxn modelId="{97183B35-80FA-4E5C-BA48-5B08F306B585}" type="presParOf" srcId="{3C0580B4-48BB-4DB7-9CA7-AA8491F27369}" destId="{DAD2ECDA-E3BD-4A4B-BD17-EDE4B8673AE5}" srcOrd="0" destOrd="0" presId="urn:microsoft.com/office/officeart/2005/8/layout/process2"/>
    <dgm:cxn modelId="{EC298004-BC15-4993-BC11-A3CC8483A168}" type="presParOf" srcId="{098B7111-8D03-44B2-B06F-17B51CB16869}" destId="{DF33EB7B-8A6D-4A57-84CD-8B915B0D0F8A}" srcOrd="8" destOrd="0" presId="urn:microsoft.com/office/officeart/2005/8/layout/process2"/>
    <dgm:cxn modelId="{8B8BC829-47EC-41CB-9919-E26EB60623D5}" type="presParOf" srcId="{098B7111-8D03-44B2-B06F-17B51CB16869}" destId="{083F5D8A-B540-402A-9330-122D2B66E251}" srcOrd="9" destOrd="0" presId="urn:microsoft.com/office/officeart/2005/8/layout/process2"/>
    <dgm:cxn modelId="{292DE386-54BB-480F-85E0-A6AB496C5456}" type="presParOf" srcId="{083F5D8A-B540-402A-9330-122D2B66E251}" destId="{CD742857-3956-4AFD-8E98-AA75E3C58A79}" srcOrd="0" destOrd="0" presId="urn:microsoft.com/office/officeart/2005/8/layout/process2"/>
    <dgm:cxn modelId="{F30F70DE-2C9F-4C3F-B70B-EC11D1E82A7D}" type="presParOf" srcId="{098B7111-8D03-44B2-B06F-17B51CB16869}" destId="{E2265E4C-9DFE-44FA-9790-A9D982861977}" srcOrd="10" destOrd="0" presId="urn:microsoft.com/office/officeart/2005/8/layout/process2"/>
    <dgm:cxn modelId="{8DCC60B1-4485-46F3-85D3-8189E1C71BE5}" type="presParOf" srcId="{098B7111-8D03-44B2-B06F-17B51CB16869}" destId="{E7425246-FAC6-4B0E-BF5E-115BBAE5EA1A}" srcOrd="11" destOrd="0" presId="urn:microsoft.com/office/officeart/2005/8/layout/process2"/>
    <dgm:cxn modelId="{42EAD8D2-B249-4BA0-BD49-DC8117D01CD3}" type="presParOf" srcId="{E7425246-FAC6-4B0E-BF5E-115BBAE5EA1A}" destId="{E6C44115-709C-4101-9C25-A97C620D20B8}" srcOrd="0" destOrd="0" presId="urn:microsoft.com/office/officeart/2005/8/layout/process2"/>
    <dgm:cxn modelId="{FF6A9DAC-9665-46CC-8804-E84EE9B8FE37}" type="presParOf" srcId="{098B7111-8D03-44B2-B06F-17B51CB16869}" destId="{ECD31075-EE80-4B34-BF9A-5466640CBD32}" srcOrd="12" destOrd="0" presId="urn:microsoft.com/office/officeart/2005/8/layout/process2"/>
    <dgm:cxn modelId="{39EE7622-B71A-4826-B1DF-BC761182E6D6}" type="presParOf" srcId="{098B7111-8D03-44B2-B06F-17B51CB16869}" destId="{B1A60590-B5F1-4914-B033-CFF6A1EAB18C}" srcOrd="13" destOrd="0" presId="urn:microsoft.com/office/officeart/2005/8/layout/process2"/>
    <dgm:cxn modelId="{A4200F22-D8C4-4869-8382-81C5D6E2AF3B}" type="presParOf" srcId="{B1A60590-B5F1-4914-B033-CFF6A1EAB18C}" destId="{04489C4E-B0EB-4A0A-A47A-BDFA10D19A35}" srcOrd="0" destOrd="0" presId="urn:microsoft.com/office/officeart/2005/8/layout/process2"/>
    <dgm:cxn modelId="{5912F3C2-114B-4226-971A-51F9302A45CC}" type="presParOf" srcId="{098B7111-8D03-44B2-B06F-17B51CB16869}" destId="{1F4C7602-AA84-4757-BBC6-F1C7EA4699A3}" srcOrd="14" destOrd="0" presId="urn:microsoft.com/office/officeart/2005/8/layout/process2"/>
    <dgm:cxn modelId="{E36B6E2C-2D8E-4841-9742-DC0F8D23C752}" type="presParOf" srcId="{098B7111-8D03-44B2-B06F-17B51CB16869}" destId="{1E498956-E691-4136-B7C5-3DE190E16D4D}" srcOrd="15" destOrd="0" presId="urn:microsoft.com/office/officeart/2005/8/layout/process2"/>
    <dgm:cxn modelId="{84A7DB22-E949-4D0D-AB2C-13499FA5C7A4}" type="presParOf" srcId="{1E498956-E691-4136-B7C5-3DE190E16D4D}" destId="{EC8FD654-585E-4D62-ABE3-B92A66B8E10D}" srcOrd="0" destOrd="0" presId="urn:microsoft.com/office/officeart/2005/8/layout/process2"/>
    <dgm:cxn modelId="{D6DA1F32-2907-43C5-8A05-36A968E68599}" type="presParOf" srcId="{098B7111-8D03-44B2-B06F-17B51CB16869}" destId="{2D78BA5A-5DB4-4177-914D-1A4B44EB48DD}" srcOrd="16" destOrd="0" presId="urn:microsoft.com/office/officeart/2005/8/layout/process2"/>
    <dgm:cxn modelId="{D9F3103F-60B5-4701-8086-502F3F70E800}" type="presParOf" srcId="{098B7111-8D03-44B2-B06F-17B51CB16869}" destId="{F827EDF3-151E-4793-9A32-3FFC40AFC048}" srcOrd="17" destOrd="0" presId="urn:microsoft.com/office/officeart/2005/8/layout/process2"/>
    <dgm:cxn modelId="{0B64602A-BCA4-4461-B24E-5423292D67D8}" type="presParOf" srcId="{F827EDF3-151E-4793-9A32-3FFC40AFC048}" destId="{7FB02D3D-CDB1-45A1-B943-7FAB3B35F166}" srcOrd="0" destOrd="0" presId="urn:microsoft.com/office/officeart/2005/8/layout/process2"/>
    <dgm:cxn modelId="{46CD66F8-01F4-4CE2-9569-040780A60179}" type="presParOf" srcId="{098B7111-8D03-44B2-B06F-17B51CB16869}" destId="{475A40A8-777B-4D57-A3C4-B2A75BE278D2}" srcOrd="18" destOrd="0" presId="urn:microsoft.com/office/officeart/2005/8/layout/process2"/>
  </dgm:cxnLst>
  <dgm:bg/>
  <dgm:whole/>
</dgm:dataModel>
</file>

<file path=ppt/diagrams/data12.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12"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F47BDC17-3754-476F-BC16-036080CB914F}" srcId="{715C8D28-E59B-45DE-ADE5-58F2D67161AA}" destId="{4A0C2B30-CFFA-4E6B-B3FA-CF7520C16CE7}" srcOrd="3" destOrd="0" parTransId="{6C6D3177-EEE2-4750-BE4D-9CBCB7027CCE}" sibTransId="{C0612E3F-7A21-4DF5-87FC-47F35CD8C63C}"/>
    <dgm:cxn modelId="{93DAE945-C288-4D98-8B34-7ED9AF502BF8}" type="presOf" srcId="{6ACA8B80-C940-43B4-AB9C-F9B3C05202A2}" destId="{ECD31075-EE80-4B34-BF9A-5466640CBD32}" srcOrd="0" destOrd="0" presId="urn:microsoft.com/office/officeart/2005/8/layout/process2"/>
    <dgm:cxn modelId="{9C31323C-F0F6-4DB5-ABEE-877C2BF6B56C}" type="presOf" srcId="{C0612E3F-7A21-4DF5-87FC-47F35CD8C63C}" destId="{DAD2ECDA-E3BD-4A4B-BD17-EDE4B8673AE5}" srcOrd="1" destOrd="0" presId="urn:microsoft.com/office/officeart/2005/8/layout/process2"/>
    <dgm:cxn modelId="{21747D3C-DDBB-4227-8081-C982E6856C16}" type="presOf" srcId="{2A6C0E7A-6B0A-48EF-B571-BB0D93FC330A}" destId="{AE5B9B23-E2F5-43AF-8507-9CF11DF0AC5B}" srcOrd="0" destOrd="0" presId="urn:microsoft.com/office/officeart/2005/8/layout/process2"/>
    <dgm:cxn modelId="{18CE1E3F-8B61-468D-9394-FCB205FBB666}" type="presOf" srcId="{2A6C0E7A-6B0A-48EF-B571-BB0D93FC330A}" destId="{8A7DCF3D-D1EB-4ECA-9945-734754A1FFF2}" srcOrd="1" destOrd="0" presId="urn:microsoft.com/office/officeart/2005/8/layout/process2"/>
    <dgm:cxn modelId="{D12D002B-0950-4A9C-ADCF-5E5AAE317B87}" type="presOf" srcId="{23821256-B3B2-40B7-8A8F-749B73197A61}" destId="{EC8FD654-585E-4D62-ABE3-B92A66B8E10D}" srcOrd="1" destOrd="0" presId="urn:microsoft.com/office/officeart/2005/8/layout/process2"/>
    <dgm:cxn modelId="{11075764-9D11-496F-907E-1675114D93C2}" type="presOf" srcId="{D8BE0A9D-8FC2-4202-ABE1-D84BF32E82D9}" destId="{E7425246-FAC6-4B0E-BF5E-115BBAE5EA1A}" srcOrd="0" destOrd="0" presId="urn:microsoft.com/office/officeart/2005/8/layout/process2"/>
    <dgm:cxn modelId="{DB9D08D1-653E-4A62-B2CE-A612C7D75D89}" type="presOf" srcId="{2D335454-AF2D-43E7-AE65-3448AEE47D79}" destId="{B1A60590-B5F1-4914-B033-CFF6A1EAB18C}" srcOrd="0"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C862070F-FCF1-4358-A489-478C916B63FC}" srcId="{715C8D28-E59B-45DE-ADE5-58F2D67161AA}" destId="{98C29F59-6E46-44EB-A4A1-617599080134}" srcOrd="0" destOrd="0" parTransId="{6DFC46BC-DB9C-40DB-8936-4332ABC3FBDB}" sibTransId="{2A352E27-5B73-4BB2-A5B1-01700B5DE3F9}"/>
    <dgm:cxn modelId="{2499165F-DF21-4FE9-A0E7-A454E43C7AF5}" type="presOf" srcId="{E7836DE7-7FD8-48DC-B081-00B4E7819787}" destId="{1F4C7602-AA84-4757-BBC6-F1C7EA4699A3}" srcOrd="0" destOrd="0" presId="urn:microsoft.com/office/officeart/2005/8/layout/process2"/>
    <dgm:cxn modelId="{0B867766-7893-49EF-BC76-BDA43D403E90}" type="presOf" srcId="{983968B9-5813-414A-BECE-19EF6F164C97}" destId="{7FB02D3D-CDB1-45A1-B943-7FAB3B35F166}" srcOrd="1" destOrd="0" presId="urn:microsoft.com/office/officeart/2005/8/layout/process2"/>
    <dgm:cxn modelId="{2EFAFCC0-E251-4B8C-85EA-026CAEB2DD85}" type="presOf" srcId="{A8DD6810-0242-44F0-B0F8-FEBC5AD41D8E}" destId="{1737CDB7-6EE5-40AE-9D27-DB4517E85C1A}" srcOrd="0" destOrd="0" presId="urn:microsoft.com/office/officeart/2005/8/layout/process2"/>
    <dgm:cxn modelId="{DC74A6B4-BE0D-4D5E-8059-15CF050135A4}" type="presOf" srcId="{3A20166C-AD42-4BAE-8E0F-B1F277B04026}" destId="{2D78BA5A-5DB4-4177-914D-1A4B44EB48DD}"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9AFEDB65-7BAF-4E0B-8568-9B2230CC9ADC}" type="presOf" srcId="{2A352E27-5B73-4BB2-A5B1-01700B5DE3F9}" destId="{BDA10F00-16E3-45A8-8313-5AF6A5DA647B}" srcOrd="0" destOrd="0" presId="urn:microsoft.com/office/officeart/2005/8/layout/process2"/>
    <dgm:cxn modelId="{26D34DBE-E14E-4411-9681-6D5C63F2655B}" type="presOf" srcId="{4A0C2B30-CFFA-4E6B-B3FA-CF7520C16CE7}" destId="{D1F7E870-2EF4-4F71-B6A7-CFB31E149842}" srcOrd="0" destOrd="0" presId="urn:microsoft.com/office/officeart/2005/8/layout/process2"/>
    <dgm:cxn modelId="{866C0F9E-1352-4E3E-90E9-B3E7EC6460B0}" type="presOf" srcId="{BA86C38F-E6AB-42B7-A543-7CB49179BB20}" destId="{C8FEF153-4207-4ADA-8BE6-833EE782F5A8}" srcOrd="0" destOrd="0" presId="urn:microsoft.com/office/officeart/2005/8/layout/process2"/>
    <dgm:cxn modelId="{BBE893A1-6579-4092-9A9B-0DBB78BAC9E6}" type="presOf" srcId="{C0612E3F-7A21-4DF5-87FC-47F35CD8C63C}" destId="{3C0580B4-48BB-4DB7-9CA7-AA8491F27369}" srcOrd="0" destOrd="0" presId="urn:microsoft.com/office/officeart/2005/8/layout/process2"/>
    <dgm:cxn modelId="{EF20D33F-3AE9-4467-B75A-866D1AEBC7DA}" type="presOf" srcId="{483021CE-3398-478A-B628-FC1FCF0A9982}" destId="{E2265E4C-9DFE-44FA-9790-A9D982861977}" srcOrd="0" destOrd="0" presId="urn:microsoft.com/office/officeart/2005/8/layout/process2"/>
    <dgm:cxn modelId="{19CDD7BC-D010-4435-9FF2-09C2E09B8273}" type="presOf" srcId="{EAF0E0E4-7E8F-43D3-85E8-6FA3C77734F0}" destId="{475A40A8-777B-4D57-A3C4-B2A75BE278D2}"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01D738DB-A15C-4698-B30A-141359102FE5}" type="presOf" srcId="{98C29F59-6E46-44EB-A4A1-617599080134}" destId="{A41762D2-45AB-42D9-8741-55534B9E5CC6}"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94D0B62C-96E5-45AF-A1B3-497CDBAF1C11}" type="presOf" srcId="{715C8D28-E59B-45DE-ADE5-58F2D67161AA}" destId="{098B7111-8D03-44B2-B06F-17B51CB16869}"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480058B4-2B20-42F0-B117-4FE6203983F7}" type="presOf" srcId="{AD682044-4CB1-47C7-B26C-216A3BB9820F}" destId="{083F5D8A-B540-402A-9330-122D2B66E251}" srcOrd="0" destOrd="0" presId="urn:microsoft.com/office/officeart/2005/8/layout/process2"/>
    <dgm:cxn modelId="{8B06A6ED-750F-41D9-8270-5DAC9B74FAB2}" type="presOf" srcId="{D8BE0A9D-8FC2-4202-ABE1-D84BF32E82D9}" destId="{E6C44115-709C-4101-9C25-A97C620D20B8}" srcOrd="1" destOrd="0" presId="urn:microsoft.com/office/officeart/2005/8/layout/process2"/>
    <dgm:cxn modelId="{D27B3470-314D-469B-8C2D-9D3CB8E46F1F}" type="presOf" srcId="{1DEC37EF-68EE-4221-B666-F76AFDC72A59}" destId="{DF33EB7B-8A6D-4A57-84CD-8B915B0D0F8A}" srcOrd="0"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D824AB22-0B81-4F4F-949E-F769F3E225C3}" type="presOf" srcId="{23821256-B3B2-40B7-8A8F-749B73197A61}" destId="{1E498956-E691-4136-B7C5-3DE190E16D4D}" srcOrd="0" destOrd="0" presId="urn:microsoft.com/office/officeart/2005/8/layout/process2"/>
    <dgm:cxn modelId="{99B375E4-2D3F-4711-92C9-433AEBABB7C8}" type="presOf" srcId="{7DA77DE6-2F6E-4EDB-9815-3EC1162576CC}" destId="{1CFEB04D-2040-4854-B4EA-0BA902D8B193}" srcOrd="0" destOrd="0" presId="urn:microsoft.com/office/officeart/2005/8/layout/process2"/>
    <dgm:cxn modelId="{806A7869-E2E4-44D7-9E1C-C89DABF0366D}" type="presOf" srcId="{BA86C38F-E6AB-42B7-A543-7CB49179BB20}" destId="{BF1F7195-936A-407F-A4F6-1222F76A762E}" srcOrd="1" destOrd="0" presId="urn:microsoft.com/office/officeart/2005/8/layout/process2"/>
    <dgm:cxn modelId="{1BAF9648-D274-414C-82D8-4EB8B3418EEC}" type="presOf" srcId="{AD682044-4CB1-47C7-B26C-216A3BB9820F}" destId="{CD742857-3956-4AFD-8E98-AA75E3C58A79}" srcOrd="1" destOrd="0" presId="urn:microsoft.com/office/officeart/2005/8/layout/process2"/>
    <dgm:cxn modelId="{D05E3C3D-A4AA-4E84-9B8C-3614F79342D3}" type="presOf" srcId="{2A352E27-5B73-4BB2-A5B1-01700B5DE3F9}" destId="{AEE34B64-36BA-46C7-93E4-63A7397206B3}" srcOrd="1"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DFC91C60-6F14-4700-B667-1FC6B43640FB}" type="presOf" srcId="{2D335454-AF2D-43E7-AE65-3448AEE47D79}" destId="{04489C4E-B0EB-4A0A-A47A-BDFA10D19A35}" srcOrd="1" destOrd="0" presId="urn:microsoft.com/office/officeart/2005/8/layout/process2"/>
    <dgm:cxn modelId="{86E99647-CD1F-46D4-AC36-A5AD92FB8FD5}" type="presOf" srcId="{983968B9-5813-414A-BECE-19EF6F164C97}" destId="{F827EDF3-151E-4793-9A32-3FFC40AFC048}" srcOrd="0"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9FE98B24-65B2-4E15-8CBF-4BAD16063111}" type="presParOf" srcId="{098B7111-8D03-44B2-B06F-17B51CB16869}" destId="{A41762D2-45AB-42D9-8741-55534B9E5CC6}" srcOrd="0" destOrd="0" presId="urn:microsoft.com/office/officeart/2005/8/layout/process2"/>
    <dgm:cxn modelId="{752E9F92-B2A2-4876-B246-F842A7040073}" type="presParOf" srcId="{098B7111-8D03-44B2-B06F-17B51CB16869}" destId="{BDA10F00-16E3-45A8-8313-5AF6A5DA647B}" srcOrd="1" destOrd="0" presId="urn:microsoft.com/office/officeart/2005/8/layout/process2"/>
    <dgm:cxn modelId="{F9F67671-A58B-42F4-8D35-8DA7A6CE083E}" type="presParOf" srcId="{BDA10F00-16E3-45A8-8313-5AF6A5DA647B}" destId="{AEE34B64-36BA-46C7-93E4-63A7397206B3}" srcOrd="0" destOrd="0" presId="urn:microsoft.com/office/officeart/2005/8/layout/process2"/>
    <dgm:cxn modelId="{AD708EE7-B79D-4D96-B9BD-8330176CFFDA}" type="presParOf" srcId="{098B7111-8D03-44B2-B06F-17B51CB16869}" destId="{1CFEB04D-2040-4854-B4EA-0BA902D8B193}" srcOrd="2" destOrd="0" presId="urn:microsoft.com/office/officeart/2005/8/layout/process2"/>
    <dgm:cxn modelId="{10027B5A-6CA6-43A1-98E4-726E88E14119}" type="presParOf" srcId="{098B7111-8D03-44B2-B06F-17B51CB16869}" destId="{AE5B9B23-E2F5-43AF-8507-9CF11DF0AC5B}" srcOrd="3" destOrd="0" presId="urn:microsoft.com/office/officeart/2005/8/layout/process2"/>
    <dgm:cxn modelId="{68415275-CFFB-46EB-B03A-07C5024452B5}" type="presParOf" srcId="{AE5B9B23-E2F5-43AF-8507-9CF11DF0AC5B}" destId="{8A7DCF3D-D1EB-4ECA-9945-734754A1FFF2}" srcOrd="0" destOrd="0" presId="urn:microsoft.com/office/officeart/2005/8/layout/process2"/>
    <dgm:cxn modelId="{A3AAAE8A-2F12-4354-AC41-72B8C171E7A6}" type="presParOf" srcId="{098B7111-8D03-44B2-B06F-17B51CB16869}" destId="{1737CDB7-6EE5-40AE-9D27-DB4517E85C1A}" srcOrd="4" destOrd="0" presId="urn:microsoft.com/office/officeart/2005/8/layout/process2"/>
    <dgm:cxn modelId="{36AC95C6-674F-4235-B35C-74F1DFD52531}" type="presParOf" srcId="{098B7111-8D03-44B2-B06F-17B51CB16869}" destId="{C8FEF153-4207-4ADA-8BE6-833EE782F5A8}" srcOrd="5" destOrd="0" presId="urn:microsoft.com/office/officeart/2005/8/layout/process2"/>
    <dgm:cxn modelId="{E8E64092-133C-491E-B5CD-15FC7F9868D5}" type="presParOf" srcId="{C8FEF153-4207-4ADA-8BE6-833EE782F5A8}" destId="{BF1F7195-936A-407F-A4F6-1222F76A762E}" srcOrd="0" destOrd="0" presId="urn:microsoft.com/office/officeart/2005/8/layout/process2"/>
    <dgm:cxn modelId="{FE56B03B-618A-4A54-9F61-3B391590A159}" type="presParOf" srcId="{098B7111-8D03-44B2-B06F-17B51CB16869}" destId="{D1F7E870-2EF4-4F71-B6A7-CFB31E149842}" srcOrd="6" destOrd="0" presId="urn:microsoft.com/office/officeart/2005/8/layout/process2"/>
    <dgm:cxn modelId="{26A504B6-F043-43C7-835C-A9E8448439D4}" type="presParOf" srcId="{098B7111-8D03-44B2-B06F-17B51CB16869}" destId="{3C0580B4-48BB-4DB7-9CA7-AA8491F27369}" srcOrd="7" destOrd="0" presId="urn:microsoft.com/office/officeart/2005/8/layout/process2"/>
    <dgm:cxn modelId="{706E1454-7E9C-4D3F-8796-372435343AA2}" type="presParOf" srcId="{3C0580B4-48BB-4DB7-9CA7-AA8491F27369}" destId="{DAD2ECDA-E3BD-4A4B-BD17-EDE4B8673AE5}" srcOrd="0" destOrd="0" presId="urn:microsoft.com/office/officeart/2005/8/layout/process2"/>
    <dgm:cxn modelId="{72951D34-DB2F-4CC9-9A61-A8CBD462DD5F}" type="presParOf" srcId="{098B7111-8D03-44B2-B06F-17B51CB16869}" destId="{DF33EB7B-8A6D-4A57-84CD-8B915B0D0F8A}" srcOrd="8" destOrd="0" presId="urn:microsoft.com/office/officeart/2005/8/layout/process2"/>
    <dgm:cxn modelId="{2F2D84EA-DBD9-44E4-99B3-D1B11BE94FE0}" type="presParOf" srcId="{098B7111-8D03-44B2-B06F-17B51CB16869}" destId="{083F5D8A-B540-402A-9330-122D2B66E251}" srcOrd="9" destOrd="0" presId="urn:microsoft.com/office/officeart/2005/8/layout/process2"/>
    <dgm:cxn modelId="{8679613F-21AE-4E76-AAD8-064705CD38F3}" type="presParOf" srcId="{083F5D8A-B540-402A-9330-122D2B66E251}" destId="{CD742857-3956-4AFD-8E98-AA75E3C58A79}" srcOrd="0" destOrd="0" presId="urn:microsoft.com/office/officeart/2005/8/layout/process2"/>
    <dgm:cxn modelId="{B719C74E-C98F-428C-B46A-C6064AB9B7E6}" type="presParOf" srcId="{098B7111-8D03-44B2-B06F-17B51CB16869}" destId="{E2265E4C-9DFE-44FA-9790-A9D982861977}" srcOrd="10" destOrd="0" presId="urn:microsoft.com/office/officeart/2005/8/layout/process2"/>
    <dgm:cxn modelId="{C4D89B5C-0D7C-403D-9E44-13BC43B0E249}" type="presParOf" srcId="{098B7111-8D03-44B2-B06F-17B51CB16869}" destId="{E7425246-FAC6-4B0E-BF5E-115BBAE5EA1A}" srcOrd="11" destOrd="0" presId="urn:microsoft.com/office/officeart/2005/8/layout/process2"/>
    <dgm:cxn modelId="{6E731A94-1ECD-4C11-B611-F9EBC9A21702}" type="presParOf" srcId="{E7425246-FAC6-4B0E-BF5E-115BBAE5EA1A}" destId="{E6C44115-709C-4101-9C25-A97C620D20B8}" srcOrd="0" destOrd="0" presId="urn:microsoft.com/office/officeart/2005/8/layout/process2"/>
    <dgm:cxn modelId="{C98ACACB-B4AC-44DD-8FA8-A1215E9137D7}" type="presParOf" srcId="{098B7111-8D03-44B2-B06F-17B51CB16869}" destId="{ECD31075-EE80-4B34-BF9A-5466640CBD32}" srcOrd="12" destOrd="0" presId="urn:microsoft.com/office/officeart/2005/8/layout/process2"/>
    <dgm:cxn modelId="{FCC358AF-AB60-443E-A1E7-53EAC835B68B}" type="presParOf" srcId="{098B7111-8D03-44B2-B06F-17B51CB16869}" destId="{B1A60590-B5F1-4914-B033-CFF6A1EAB18C}" srcOrd="13" destOrd="0" presId="urn:microsoft.com/office/officeart/2005/8/layout/process2"/>
    <dgm:cxn modelId="{51BBBC72-145A-4D1E-B6C0-0BBE0614B3DF}" type="presParOf" srcId="{B1A60590-B5F1-4914-B033-CFF6A1EAB18C}" destId="{04489C4E-B0EB-4A0A-A47A-BDFA10D19A35}" srcOrd="0" destOrd="0" presId="urn:microsoft.com/office/officeart/2005/8/layout/process2"/>
    <dgm:cxn modelId="{A8C06160-3897-4A25-B044-264D08795671}" type="presParOf" srcId="{098B7111-8D03-44B2-B06F-17B51CB16869}" destId="{1F4C7602-AA84-4757-BBC6-F1C7EA4699A3}" srcOrd="14" destOrd="0" presId="urn:microsoft.com/office/officeart/2005/8/layout/process2"/>
    <dgm:cxn modelId="{81AE662D-6360-4176-A1EF-47A25568A132}" type="presParOf" srcId="{098B7111-8D03-44B2-B06F-17B51CB16869}" destId="{1E498956-E691-4136-B7C5-3DE190E16D4D}" srcOrd="15" destOrd="0" presId="urn:microsoft.com/office/officeart/2005/8/layout/process2"/>
    <dgm:cxn modelId="{948DA09A-E019-479E-8B5B-4604269A25FE}" type="presParOf" srcId="{1E498956-E691-4136-B7C5-3DE190E16D4D}" destId="{EC8FD654-585E-4D62-ABE3-B92A66B8E10D}" srcOrd="0" destOrd="0" presId="urn:microsoft.com/office/officeart/2005/8/layout/process2"/>
    <dgm:cxn modelId="{2C0926E4-6E55-4DCF-BC9B-8994475500A9}" type="presParOf" srcId="{098B7111-8D03-44B2-B06F-17B51CB16869}" destId="{2D78BA5A-5DB4-4177-914D-1A4B44EB48DD}" srcOrd="16" destOrd="0" presId="urn:microsoft.com/office/officeart/2005/8/layout/process2"/>
    <dgm:cxn modelId="{6904E611-F003-489B-8312-A6DB708EEB44}" type="presParOf" srcId="{098B7111-8D03-44B2-B06F-17B51CB16869}" destId="{F827EDF3-151E-4793-9A32-3FFC40AFC048}" srcOrd="17" destOrd="0" presId="urn:microsoft.com/office/officeart/2005/8/layout/process2"/>
    <dgm:cxn modelId="{38013C0E-7F89-4B60-ABB0-5F55872712C7}" type="presParOf" srcId="{F827EDF3-151E-4793-9A32-3FFC40AFC048}" destId="{7FB02D3D-CDB1-45A1-B943-7FAB3B35F166}" srcOrd="0" destOrd="0" presId="urn:microsoft.com/office/officeart/2005/8/layout/process2"/>
    <dgm:cxn modelId="{ADF84E58-52FE-442F-BA5D-CEDE35F67B12}" type="presParOf" srcId="{098B7111-8D03-44B2-B06F-17B51CB16869}" destId="{475A40A8-777B-4D57-A3C4-B2A75BE278D2}" srcOrd="18" destOrd="0" presId="urn:microsoft.com/office/officeart/2005/8/layout/process2"/>
  </dgm:cxnLst>
  <dgm:bg/>
  <dgm:whole/>
</dgm:dataModel>
</file>

<file path=ppt/diagrams/data13.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13"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6FD3C90B-A406-40BB-AE6D-C9FE7B513089}" type="presOf" srcId="{23821256-B3B2-40B7-8A8F-749B73197A61}" destId="{EC8FD654-585E-4D62-ABE3-B92A66B8E10D}" srcOrd="1" destOrd="0" presId="urn:microsoft.com/office/officeart/2005/8/layout/process2"/>
    <dgm:cxn modelId="{9E9C04FD-AF91-4172-A84D-477A4318B49A}" type="presOf" srcId="{483021CE-3398-478A-B628-FC1FCF0A9982}" destId="{E2265E4C-9DFE-44FA-9790-A9D982861977}" srcOrd="0"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16CAF197-659B-424B-B678-6C26FD4465E9}" type="presOf" srcId="{2D335454-AF2D-43E7-AE65-3448AEE47D79}" destId="{B1A60590-B5F1-4914-B033-CFF6A1EAB18C}" srcOrd="0" destOrd="0" presId="urn:microsoft.com/office/officeart/2005/8/layout/process2"/>
    <dgm:cxn modelId="{AFDF9515-FDA5-4C0D-8FA2-F6B4B2DC65F3}" type="presOf" srcId="{EAF0E0E4-7E8F-43D3-85E8-6FA3C77734F0}" destId="{475A40A8-777B-4D57-A3C4-B2A75BE278D2}" srcOrd="0" destOrd="0" presId="urn:microsoft.com/office/officeart/2005/8/layout/process2"/>
    <dgm:cxn modelId="{E809D143-352E-436A-A3C0-ABEFC8FA1C51}" type="presOf" srcId="{6ACA8B80-C940-43B4-AB9C-F9B3C05202A2}" destId="{ECD31075-EE80-4B34-BF9A-5466640CBD32}" srcOrd="0" destOrd="0" presId="urn:microsoft.com/office/officeart/2005/8/layout/process2"/>
    <dgm:cxn modelId="{072BBDC1-BD7A-4433-A9C8-3B2961FA4329}" type="presOf" srcId="{2A352E27-5B73-4BB2-A5B1-01700B5DE3F9}" destId="{AEE34B64-36BA-46C7-93E4-63A7397206B3}" srcOrd="1" destOrd="0" presId="urn:microsoft.com/office/officeart/2005/8/layout/process2"/>
    <dgm:cxn modelId="{DFD84506-6005-458F-9E5B-ED6D781AE7F7}" type="presOf" srcId="{2A6C0E7A-6B0A-48EF-B571-BB0D93FC330A}" destId="{8A7DCF3D-D1EB-4ECA-9945-734754A1FFF2}" srcOrd="1"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3E0FA4B0-A295-469C-8797-606501240868}" type="presOf" srcId="{98C29F59-6E46-44EB-A4A1-617599080134}" destId="{A41762D2-45AB-42D9-8741-55534B9E5CC6}" srcOrd="0" destOrd="0" presId="urn:microsoft.com/office/officeart/2005/8/layout/process2"/>
    <dgm:cxn modelId="{25CB3EB1-0AB4-409F-8F8D-5DAA92A4586C}" type="presOf" srcId="{715C8D28-E59B-45DE-ADE5-58F2D67161AA}" destId="{098B7111-8D03-44B2-B06F-17B51CB16869}" srcOrd="0"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588A17DB-8A55-4E9F-A187-581E9340DE98}" srcId="{715C8D28-E59B-45DE-ADE5-58F2D67161AA}" destId="{1DEC37EF-68EE-4221-B666-F76AFDC72A59}" srcOrd="4" destOrd="0" parTransId="{FE7194BD-1E96-471F-B0A4-08CB16DDDD01}" sibTransId="{AD682044-4CB1-47C7-B26C-216A3BB9820F}"/>
    <dgm:cxn modelId="{AE0E6459-BB00-46AD-9552-E7AAA0CA4688}" type="presOf" srcId="{C0612E3F-7A21-4DF5-87FC-47F35CD8C63C}" destId="{DAD2ECDA-E3BD-4A4B-BD17-EDE4B8673AE5}" srcOrd="1" destOrd="0" presId="urn:microsoft.com/office/officeart/2005/8/layout/process2"/>
    <dgm:cxn modelId="{D414E39C-F44D-4357-9B16-4B2FFE54818D}" type="presOf" srcId="{3A20166C-AD42-4BAE-8E0F-B1F277B04026}" destId="{2D78BA5A-5DB4-4177-914D-1A4B44EB48DD}" srcOrd="0" destOrd="0" presId="urn:microsoft.com/office/officeart/2005/8/layout/process2"/>
    <dgm:cxn modelId="{58D261A3-7BF3-4A47-A5B5-8F97002A6D46}" type="presOf" srcId="{2D335454-AF2D-43E7-AE65-3448AEE47D79}" destId="{04489C4E-B0EB-4A0A-A47A-BDFA10D19A35}" srcOrd="1" destOrd="0" presId="urn:microsoft.com/office/officeart/2005/8/layout/process2"/>
    <dgm:cxn modelId="{CA7A3EDF-0441-4E2D-A95B-B32978689424}" type="presOf" srcId="{4A0C2B30-CFFA-4E6B-B3FA-CF7520C16CE7}" destId="{D1F7E870-2EF4-4F71-B6A7-CFB31E149842}" srcOrd="0" destOrd="0" presId="urn:microsoft.com/office/officeart/2005/8/layout/process2"/>
    <dgm:cxn modelId="{A9A1A8B6-F83C-425F-9708-DD100B3E28BC}" type="presOf" srcId="{BA86C38F-E6AB-42B7-A543-7CB49179BB20}" destId="{C8FEF153-4207-4ADA-8BE6-833EE782F5A8}"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11A28B91-7F4D-47A0-8CC3-7946E9D01344}" type="presOf" srcId="{7DA77DE6-2F6E-4EDB-9815-3EC1162576CC}" destId="{1CFEB04D-2040-4854-B4EA-0BA902D8B193}" srcOrd="0" destOrd="0" presId="urn:microsoft.com/office/officeart/2005/8/layout/process2"/>
    <dgm:cxn modelId="{FE26ADB7-5AC5-48F1-9169-D503036B2440}" type="presOf" srcId="{AD682044-4CB1-47C7-B26C-216A3BB9820F}" destId="{083F5D8A-B540-402A-9330-122D2B66E251}" srcOrd="0" destOrd="0" presId="urn:microsoft.com/office/officeart/2005/8/layout/process2"/>
    <dgm:cxn modelId="{52A81F4A-3BBE-46DB-8F2B-8B2B019E253C}" type="presOf" srcId="{AD682044-4CB1-47C7-B26C-216A3BB9820F}" destId="{CD742857-3956-4AFD-8E98-AA75E3C58A79}" srcOrd="1"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82A25199-1F6A-42A8-8EF9-F8896D4EED1D}" type="presOf" srcId="{A8DD6810-0242-44F0-B0F8-FEBC5AD41D8E}" destId="{1737CDB7-6EE5-40AE-9D27-DB4517E85C1A}"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0F00EAA6-6B29-4158-9009-F2FACF64B76B}" type="presOf" srcId="{1DEC37EF-68EE-4221-B666-F76AFDC72A59}" destId="{DF33EB7B-8A6D-4A57-84CD-8B915B0D0F8A}" srcOrd="0"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DAB774B5-20F1-4CA5-AD44-86454CAEE759}" type="presOf" srcId="{C0612E3F-7A21-4DF5-87FC-47F35CD8C63C}" destId="{3C0580B4-48BB-4DB7-9CA7-AA8491F27369}" srcOrd="0" destOrd="0" presId="urn:microsoft.com/office/officeart/2005/8/layout/process2"/>
    <dgm:cxn modelId="{8D795032-0EE2-4F46-B9C2-E24DDF893B1F}" type="presOf" srcId="{BA86C38F-E6AB-42B7-A543-7CB49179BB20}" destId="{BF1F7195-936A-407F-A4F6-1222F76A762E}" srcOrd="1" destOrd="0" presId="urn:microsoft.com/office/officeart/2005/8/layout/process2"/>
    <dgm:cxn modelId="{B507923F-8880-44B0-8A0C-7F0DB5C2C4E9}" type="presOf" srcId="{23821256-B3B2-40B7-8A8F-749B73197A61}" destId="{1E498956-E691-4136-B7C5-3DE190E16D4D}" srcOrd="0" destOrd="0" presId="urn:microsoft.com/office/officeart/2005/8/layout/process2"/>
    <dgm:cxn modelId="{7DE5BEE2-8268-49A5-B91F-6CF67B1B542C}" type="presOf" srcId="{983968B9-5813-414A-BECE-19EF6F164C97}" destId="{F827EDF3-151E-4793-9A32-3FFC40AFC048}" srcOrd="0" destOrd="0" presId="urn:microsoft.com/office/officeart/2005/8/layout/process2"/>
    <dgm:cxn modelId="{F5181843-4CF5-4EBD-A73D-BAF776B14E6B}" type="presOf" srcId="{983968B9-5813-414A-BECE-19EF6F164C97}" destId="{7FB02D3D-CDB1-45A1-B943-7FAB3B35F166}" srcOrd="1" destOrd="0" presId="urn:microsoft.com/office/officeart/2005/8/layout/process2"/>
    <dgm:cxn modelId="{D787CDDD-F024-4BE8-B789-3E395FAD22F9}" type="presOf" srcId="{D8BE0A9D-8FC2-4202-ABE1-D84BF32E82D9}" destId="{E6C44115-709C-4101-9C25-A97C620D20B8}" srcOrd="1"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4350E471-5148-4F76-BF17-6BFF9F76A3B2}" type="presOf" srcId="{2A6C0E7A-6B0A-48EF-B571-BB0D93FC330A}" destId="{AE5B9B23-E2F5-43AF-8507-9CF11DF0AC5B}" srcOrd="0"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036E76C3-ABEB-48F2-B8DF-FD1FED4C9610}" type="presOf" srcId="{2A352E27-5B73-4BB2-A5B1-01700B5DE3F9}" destId="{BDA10F00-16E3-45A8-8313-5AF6A5DA647B}" srcOrd="0" destOrd="0" presId="urn:microsoft.com/office/officeart/2005/8/layout/process2"/>
    <dgm:cxn modelId="{CDDC058E-3FCB-4B05-940B-219A1880D0FC}" type="presOf" srcId="{D8BE0A9D-8FC2-4202-ABE1-D84BF32E82D9}" destId="{E7425246-FAC6-4B0E-BF5E-115BBAE5EA1A}" srcOrd="0" destOrd="0" presId="urn:microsoft.com/office/officeart/2005/8/layout/process2"/>
    <dgm:cxn modelId="{4D652826-7694-4DA4-8A70-BD716D2FD98A}" type="presOf" srcId="{E7836DE7-7FD8-48DC-B081-00B4E7819787}" destId="{1F4C7602-AA84-4757-BBC6-F1C7EA4699A3}" srcOrd="0" destOrd="0" presId="urn:microsoft.com/office/officeart/2005/8/layout/process2"/>
    <dgm:cxn modelId="{3FBD36A9-CAE9-4306-B684-7215179D982F}" type="presParOf" srcId="{098B7111-8D03-44B2-B06F-17B51CB16869}" destId="{A41762D2-45AB-42D9-8741-55534B9E5CC6}" srcOrd="0" destOrd="0" presId="urn:microsoft.com/office/officeart/2005/8/layout/process2"/>
    <dgm:cxn modelId="{4CCE077A-4F67-4E93-9C3A-106F638865D5}" type="presParOf" srcId="{098B7111-8D03-44B2-B06F-17B51CB16869}" destId="{BDA10F00-16E3-45A8-8313-5AF6A5DA647B}" srcOrd="1" destOrd="0" presId="urn:microsoft.com/office/officeart/2005/8/layout/process2"/>
    <dgm:cxn modelId="{54F4AC02-4EAD-42F0-80BF-D4BE71093368}" type="presParOf" srcId="{BDA10F00-16E3-45A8-8313-5AF6A5DA647B}" destId="{AEE34B64-36BA-46C7-93E4-63A7397206B3}" srcOrd="0" destOrd="0" presId="urn:microsoft.com/office/officeart/2005/8/layout/process2"/>
    <dgm:cxn modelId="{D2692983-3164-456F-BFE7-9FFA2F925B5B}" type="presParOf" srcId="{098B7111-8D03-44B2-B06F-17B51CB16869}" destId="{1CFEB04D-2040-4854-B4EA-0BA902D8B193}" srcOrd="2" destOrd="0" presId="urn:microsoft.com/office/officeart/2005/8/layout/process2"/>
    <dgm:cxn modelId="{7629B3AC-A3BD-4012-AF27-F7428201EAA4}" type="presParOf" srcId="{098B7111-8D03-44B2-B06F-17B51CB16869}" destId="{AE5B9B23-E2F5-43AF-8507-9CF11DF0AC5B}" srcOrd="3" destOrd="0" presId="urn:microsoft.com/office/officeart/2005/8/layout/process2"/>
    <dgm:cxn modelId="{7C0297C4-DB40-4E42-A415-6D5DD33E03DC}" type="presParOf" srcId="{AE5B9B23-E2F5-43AF-8507-9CF11DF0AC5B}" destId="{8A7DCF3D-D1EB-4ECA-9945-734754A1FFF2}" srcOrd="0" destOrd="0" presId="urn:microsoft.com/office/officeart/2005/8/layout/process2"/>
    <dgm:cxn modelId="{6F174125-DC08-4571-8E96-72D05EC0CBB5}" type="presParOf" srcId="{098B7111-8D03-44B2-B06F-17B51CB16869}" destId="{1737CDB7-6EE5-40AE-9D27-DB4517E85C1A}" srcOrd="4" destOrd="0" presId="urn:microsoft.com/office/officeart/2005/8/layout/process2"/>
    <dgm:cxn modelId="{9F231A76-D898-4728-96D6-E0FF4AA89381}" type="presParOf" srcId="{098B7111-8D03-44B2-B06F-17B51CB16869}" destId="{C8FEF153-4207-4ADA-8BE6-833EE782F5A8}" srcOrd="5" destOrd="0" presId="urn:microsoft.com/office/officeart/2005/8/layout/process2"/>
    <dgm:cxn modelId="{E7F98982-C5EC-4862-B3CE-386AD54DDC48}" type="presParOf" srcId="{C8FEF153-4207-4ADA-8BE6-833EE782F5A8}" destId="{BF1F7195-936A-407F-A4F6-1222F76A762E}" srcOrd="0" destOrd="0" presId="urn:microsoft.com/office/officeart/2005/8/layout/process2"/>
    <dgm:cxn modelId="{5CC83F35-4F08-4BC0-98EC-045015D99B71}" type="presParOf" srcId="{098B7111-8D03-44B2-B06F-17B51CB16869}" destId="{D1F7E870-2EF4-4F71-B6A7-CFB31E149842}" srcOrd="6" destOrd="0" presId="urn:microsoft.com/office/officeart/2005/8/layout/process2"/>
    <dgm:cxn modelId="{98513E18-46B0-49A4-9E26-73AF126995D3}" type="presParOf" srcId="{098B7111-8D03-44B2-B06F-17B51CB16869}" destId="{3C0580B4-48BB-4DB7-9CA7-AA8491F27369}" srcOrd="7" destOrd="0" presId="urn:microsoft.com/office/officeart/2005/8/layout/process2"/>
    <dgm:cxn modelId="{7DA6C024-ABD4-4CF6-934F-A4596F0F96CF}" type="presParOf" srcId="{3C0580B4-48BB-4DB7-9CA7-AA8491F27369}" destId="{DAD2ECDA-E3BD-4A4B-BD17-EDE4B8673AE5}" srcOrd="0" destOrd="0" presId="urn:microsoft.com/office/officeart/2005/8/layout/process2"/>
    <dgm:cxn modelId="{778BF94C-4083-4A23-9DA6-156F5558F4F7}" type="presParOf" srcId="{098B7111-8D03-44B2-B06F-17B51CB16869}" destId="{DF33EB7B-8A6D-4A57-84CD-8B915B0D0F8A}" srcOrd="8" destOrd="0" presId="urn:microsoft.com/office/officeart/2005/8/layout/process2"/>
    <dgm:cxn modelId="{AF4BF45F-D9CF-41DB-B476-D817C57BBB37}" type="presParOf" srcId="{098B7111-8D03-44B2-B06F-17B51CB16869}" destId="{083F5D8A-B540-402A-9330-122D2B66E251}" srcOrd="9" destOrd="0" presId="urn:microsoft.com/office/officeart/2005/8/layout/process2"/>
    <dgm:cxn modelId="{1ACD718B-C3A0-4CA5-AF2E-94F471149EE6}" type="presParOf" srcId="{083F5D8A-B540-402A-9330-122D2B66E251}" destId="{CD742857-3956-4AFD-8E98-AA75E3C58A79}" srcOrd="0" destOrd="0" presId="urn:microsoft.com/office/officeart/2005/8/layout/process2"/>
    <dgm:cxn modelId="{D6317847-40D9-4C7A-929F-691D549275FF}" type="presParOf" srcId="{098B7111-8D03-44B2-B06F-17B51CB16869}" destId="{E2265E4C-9DFE-44FA-9790-A9D982861977}" srcOrd="10" destOrd="0" presId="urn:microsoft.com/office/officeart/2005/8/layout/process2"/>
    <dgm:cxn modelId="{4C610F46-825F-4C6D-A86D-023709AF2385}" type="presParOf" srcId="{098B7111-8D03-44B2-B06F-17B51CB16869}" destId="{E7425246-FAC6-4B0E-BF5E-115BBAE5EA1A}" srcOrd="11" destOrd="0" presId="urn:microsoft.com/office/officeart/2005/8/layout/process2"/>
    <dgm:cxn modelId="{05FDA1A2-965C-4952-8B37-1987614C6FFB}" type="presParOf" srcId="{E7425246-FAC6-4B0E-BF5E-115BBAE5EA1A}" destId="{E6C44115-709C-4101-9C25-A97C620D20B8}" srcOrd="0" destOrd="0" presId="urn:microsoft.com/office/officeart/2005/8/layout/process2"/>
    <dgm:cxn modelId="{51A1A18F-C875-46FC-A431-C9FFBC8ACD15}" type="presParOf" srcId="{098B7111-8D03-44B2-B06F-17B51CB16869}" destId="{ECD31075-EE80-4B34-BF9A-5466640CBD32}" srcOrd="12" destOrd="0" presId="urn:microsoft.com/office/officeart/2005/8/layout/process2"/>
    <dgm:cxn modelId="{EA4393F5-181F-4235-84B7-020D31FD9D5F}" type="presParOf" srcId="{098B7111-8D03-44B2-B06F-17B51CB16869}" destId="{B1A60590-B5F1-4914-B033-CFF6A1EAB18C}" srcOrd="13" destOrd="0" presId="urn:microsoft.com/office/officeart/2005/8/layout/process2"/>
    <dgm:cxn modelId="{EC35E6EF-B672-4EB2-BD66-065235A0AF01}" type="presParOf" srcId="{B1A60590-B5F1-4914-B033-CFF6A1EAB18C}" destId="{04489C4E-B0EB-4A0A-A47A-BDFA10D19A35}" srcOrd="0" destOrd="0" presId="urn:microsoft.com/office/officeart/2005/8/layout/process2"/>
    <dgm:cxn modelId="{47203435-EC77-40A7-9FB3-560A15643440}" type="presParOf" srcId="{098B7111-8D03-44B2-B06F-17B51CB16869}" destId="{1F4C7602-AA84-4757-BBC6-F1C7EA4699A3}" srcOrd="14" destOrd="0" presId="urn:microsoft.com/office/officeart/2005/8/layout/process2"/>
    <dgm:cxn modelId="{4F567E08-EFFF-4302-8D8C-5F0102D279A5}" type="presParOf" srcId="{098B7111-8D03-44B2-B06F-17B51CB16869}" destId="{1E498956-E691-4136-B7C5-3DE190E16D4D}" srcOrd="15" destOrd="0" presId="urn:microsoft.com/office/officeart/2005/8/layout/process2"/>
    <dgm:cxn modelId="{C68AF17A-7182-4652-841D-569DA5700EDB}" type="presParOf" srcId="{1E498956-E691-4136-B7C5-3DE190E16D4D}" destId="{EC8FD654-585E-4D62-ABE3-B92A66B8E10D}" srcOrd="0" destOrd="0" presId="urn:microsoft.com/office/officeart/2005/8/layout/process2"/>
    <dgm:cxn modelId="{AD9B0C0D-A53C-4882-9FCB-3E33018F8EC0}" type="presParOf" srcId="{098B7111-8D03-44B2-B06F-17B51CB16869}" destId="{2D78BA5A-5DB4-4177-914D-1A4B44EB48DD}" srcOrd="16" destOrd="0" presId="urn:microsoft.com/office/officeart/2005/8/layout/process2"/>
    <dgm:cxn modelId="{E2F0D48D-EA0C-470C-BEA7-2F37BF6A84E1}" type="presParOf" srcId="{098B7111-8D03-44B2-B06F-17B51CB16869}" destId="{F827EDF3-151E-4793-9A32-3FFC40AFC048}" srcOrd="17" destOrd="0" presId="urn:microsoft.com/office/officeart/2005/8/layout/process2"/>
    <dgm:cxn modelId="{A15A58FF-FFE3-4E8B-93EF-63FCF84EAEF7}" type="presParOf" srcId="{F827EDF3-151E-4793-9A32-3FFC40AFC048}" destId="{7FB02D3D-CDB1-45A1-B943-7FAB3B35F166}" srcOrd="0" destOrd="0" presId="urn:microsoft.com/office/officeart/2005/8/layout/process2"/>
    <dgm:cxn modelId="{0C2FC3DF-8778-4A86-8FDA-163935201D4D}" type="presParOf" srcId="{098B7111-8D03-44B2-B06F-17B51CB16869}" destId="{475A40A8-777B-4D57-A3C4-B2A75BE278D2}" srcOrd="18" destOrd="0" presId="urn:microsoft.com/office/officeart/2005/8/layout/process2"/>
  </dgm:cxnLst>
  <dgm:bg/>
  <dgm:whole/>
</dgm:dataModel>
</file>

<file path=ppt/diagrams/data14.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14"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5358F757-4B72-40BC-961B-86DAE8B05439}" type="presOf" srcId="{983968B9-5813-414A-BECE-19EF6F164C97}" destId="{7FB02D3D-CDB1-45A1-B943-7FAB3B35F166}" srcOrd="1" destOrd="0" presId="urn:microsoft.com/office/officeart/2005/8/layout/process2"/>
    <dgm:cxn modelId="{44557AB8-71BF-44C0-A1E9-78AD0205F07A}" type="presOf" srcId="{C0612E3F-7A21-4DF5-87FC-47F35CD8C63C}" destId="{DAD2ECDA-E3BD-4A4B-BD17-EDE4B8673AE5}" srcOrd="1" destOrd="0" presId="urn:microsoft.com/office/officeart/2005/8/layout/process2"/>
    <dgm:cxn modelId="{5D3B4859-085A-403F-AFC6-CFDFA61C6324}" type="presOf" srcId="{2D335454-AF2D-43E7-AE65-3448AEE47D79}" destId="{04489C4E-B0EB-4A0A-A47A-BDFA10D19A35}" srcOrd="1"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505ECA34-C97F-4038-A8F3-0E93824B6CEA}" type="presOf" srcId="{983968B9-5813-414A-BECE-19EF6F164C97}" destId="{F827EDF3-151E-4793-9A32-3FFC40AFC048}" srcOrd="0" destOrd="0" presId="urn:microsoft.com/office/officeart/2005/8/layout/process2"/>
    <dgm:cxn modelId="{5BBDEF67-1C0A-4E9D-8677-37AC9E551FDC}" type="presOf" srcId="{AD682044-4CB1-47C7-B26C-216A3BB9820F}" destId="{083F5D8A-B540-402A-9330-122D2B66E251}" srcOrd="0"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61199735-64D6-46B3-926B-8B2DED5096C1}" type="presOf" srcId="{2A352E27-5B73-4BB2-A5B1-01700B5DE3F9}" destId="{AEE34B64-36BA-46C7-93E4-63A7397206B3}" srcOrd="1" destOrd="0" presId="urn:microsoft.com/office/officeart/2005/8/layout/process2"/>
    <dgm:cxn modelId="{D53ECC10-B7B5-4683-A4FA-EC4991EECA1F}" type="presOf" srcId="{1DEC37EF-68EE-4221-B666-F76AFDC72A59}" destId="{DF33EB7B-8A6D-4A57-84CD-8B915B0D0F8A}" srcOrd="0" destOrd="0" presId="urn:microsoft.com/office/officeart/2005/8/layout/process2"/>
    <dgm:cxn modelId="{89E28A70-7C24-440B-92E2-DC56602CBCCA}" type="presOf" srcId="{AD682044-4CB1-47C7-B26C-216A3BB9820F}" destId="{CD742857-3956-4AFD-8E98-AA75E3C58A79}" srcOrd="1" destOrd="0" presId="urn:microsoft.com/office/officeart/2005/8/layout/process2"/>
    <dgm:cxn modelId="{47F5C5C0-19C8-421F-B61C-5724F9E0999B}" type="presOf" srcId="{A8DD6810-0242-44F0-B0F8-FEBC5AD41D8E}" destId="{1737CDB7-6EE5-40AE-9D27-DB4517E85C1A}"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F4F39B93-E943-4C74-882A-0DD7D2346834}" type="presOf" srcId="{2A6C0E7A-6B0A-48EF-B571-BB0D93FC330A}" destId="{AE5B9B23-E2F5-43AF-8507-9CF11DF0AC5B}" srcOrd="0" destOrd="0" presId="urn:microsoft.com/office/officeart/2005/8/layout/process2"/>
    <dgm:cxn modelId="{8BBD9787-FA30-4EFE-884A-15B64C1ABF7B}" type="presOf" srcId="{2A6C0E7A-6B0A-48EF-B571-BB0D93FC330A}" destId="{8A7DCF3D-D1EB-4ECA-9945-734754A1FFF2}" srcOrd="1" destOrd="0" presId="urn:microsoft.com/office/officeart/2005/8/layout/process2"/>
    <dgm:cxn modelId="{9DAD0CBE-AECD-4343-B6E4-86A2E8939243}" type="presOf" srcId="{D8BE0A9D-8FC2-4202-ABE1-D84BF32E82D9}" destId="{E6C44115-709C-4101-9C25-A97C620D20B8}" srcOrd="1"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47763B49-8FF5-4581-AB48-9364253A0BC8}" type="presOf" srcId="{483021CE-3398-478A-B628-FC1FCF0A9982}" destId="{E2265E4C-9DFE-44FA-9790-A9D982861977}" srcOrd="0" destOrd="0" presId="urn:microsoft.com/office/officeart/2005/8/layout/process2"/>
    <dgm:cxn modelId="{5F177306-E3B4-4A7C-A86A-1854C0E54BBB}" type="presOf" srcId="{23821256-B3B2-40B7-8A8F-749B73197A61}" destId="{EC8FD654-585E-4D62-ABE3-B92A66B8E10D}" srcOrd="1" destOrd="0" presId="urn:microsoft.com/office/officeart/2005/8/layout/process2"/>
    <dgm:cxn modelId="{CE2B1F0B-0E5E-4A68-A121-226E3F3E239C}" type="presOf" srcId="{7DA77DE6-2F6E-4EDB-9815-3EC1162576CC}" destId="{1CFEB04D-2040-4854-B4EA-0BA902D8B193}" srcOrd="0" destOrd="0" presId="urn:microsoft.com/office/officeart/2005/8/layout/process2"/>
    <dgm:cxn modelId="{E63C097F-9709-433D-9219-9E14950AE06E}" type="presOf" srcId="{23821256-B3B2-40B7-8A8F-749B73197A61}" destId="{1E498956-E691-4136-B7C5-3DE190E16D4D}" srcOrd="0" destOrd="0" presId="urn:microsoft.com/office/officeart/2005/8/layout/process2"/>
    <dgm:cxn modelId="{BB521CF1-32BF-4395-8388-5B1AE190EE6E}" type="presOf" srcId="{BA86C38F-E6AB-42B7-A543-7CB49179BB20}" destId="{BF1F7195-936A-407F-A4F6-1222F76A762E}" srcOrd="1" destOrd="0" presId="urn:microsoft.com/office/officeart/2005/8/layout/process2"/>
    <dgm:cxn modelId="{5FB4DFBE-0E4F-491D-BD39-7BEB7A0F3CD1}" type="presOf" srcId="{6ACA8B80-C940-43B4-AB9C-F9B3C05202A2}" destId="{ECD31075-EE80-4B34-BF9A-5466640CBD32}" srcOrd="0"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7AD70AF5-8077-42E2-B4D7-815FA4B5B6D6}" type="presOf" srcId="{3A20166C-AD42-4BAE-8E0F-B1F277B04026}" destId="{2D78BA5A-5DB4-4177-914D-1A4B44EB48DD}" srcOrd="0" destOrd="0" presId="urn:microsoft.com/office/officeart/2005/8/layout/process2"/>
    <dgm:cxn modelId="{734D2FC8-7A47-441A-8614-A4CB77AD31C9}" type="presOf" srcId="{BA86C38F-E6AB-42B7-A543-7CB49179BB20}" destId="{C8FEF153-4207-4ADA-8BE6-833EE782F5A8}" srcOrd="0" destOrd="0" presId="urn:microsoft.com/office/officeart/2005/8/layout/process2"/>
    <dgm:cxn modelId="{5DB23ED6-C2B6-4BEA-8BAA-8A7705677405}" type="presOf" srcId="{EAF0E0E4-7E8F-43D3-85E8-6FA3C77734F0}" destId="{475A40A8-777B-4D57-A3C4-B2A75BE278D2}" srcOrd="0"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18179DFA-FE3D-4A28-B76D-D9D70672E107}" srcId="{715C8D28-E59B-45DE-ADE5-58F2D67161AA}" destId="{6ACA8B80-C940-43B4-AB9C-F9B3C05202A2}" srcOrd="6" destOrd="0" parTransId="{81891689-3266-4F2B-841F-468C94E82A08}" sibTransId="{2D335454-AF2D-43E7-AE65-3448AEE47D79}"/>
    <dgm:cxn modelId="{D18D64A7-C2AD-4924-BD4C-7A64CFBEE902}" type="presOf" srcId="{C0612E3F-7A21-4DF5-87FC-47F35CD8C63C}" destId="{3C0580B4-48BB-4DB7-9CA7-AA8491F27369}" srcOrd="0" destOrd="0" presId="urn:microsoft.com/office/officeart/2005/8/layout/process2"/>
    <dgm:cxn modelId="{DCC7BED4-E55C-491C-B8E5-F0D1D1F50A8D}" type="presOf" srcId="{2D335454-AF2D-43E7-AE65-3448AEE47D79}" destId="{B1A60590-B5F1-4914-B033-CFF6A1EAB18C}" srcOrd="0"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B7993D45-4F15-49B1-BBFB-955402C6ACE5}" type="presOf" srcId="{98C29F59-6E46-44EB-A4A1-617599080134}" destId="{A41762D2-45AB-42D9-8741-55534B9E5CC6}" srcOrd="0" destOrd="0" presId="urn:microsoft.com/office/officeart/2005/8/layout/process2"/>
    <dgm:cxn modelId="{315527BC-FAE5-4D56-8DD1-4C519661F62D}" type="presOf" srcId="{2A352E27-5B73-4BB2-A5B1-01700B5DE3F9}" destId="{BDA10F00-16E3-45A8-8313-5AF6A5DA647B}"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5396BD97-054E-44ED-8027-B1B3459A24D8}" type="presOf" srcId="{715C8D28-E59B-45DE-ADE5-58F2D67161AA}" destId="{098B7111-8D03-44B2-B06F-17B51CB16869}" srcOrd="0" destOrd="0" presId="urn:microsoft.com/office/officeart/2005/8/layout/process2"/>
    <dgm:cxn modelId="{602BA3B7-72F6-4EE0-B9E6-EDC1C807867D}" type="presOf" srcId="{D8BE0A9D-8FC2-4202-ABE1-D84BF32E82D9}" destId="{E7425246-FAC6-4B0E-BF5E-115BBAE5EA1A}"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6CFC7616-15BC-4A7B-988D-93EE4C02B358}" type="presOf" srcId="{E7836DE7-7FD8-48DC-B081-00B4E7819787}" destId="{1F4C7602-AA84-4757-BBC6-F1C7EA4699A3}" srcOrd="0" destOrd="0" presId="urn:microsoft.com/office/officeart/2005/8/layout/process2"/>
    <dgm:cxn modelId="{DDB73EF7-90B5-415A-9F7B-075878E8BA82}" type="presOf" srcId="{4A0C2B30-CFFA-4E6B-B3FA-CF7520C16CE7}" destId="{D1F7E870-2EF4-4F71-B6A7-CFB31E149842}" srcOrd="0" destOrd="0" presId="urn:microsoft.com/office/officeart/2005/8/layout/process2"/>
    <dgm:cxn modelId="{802A301E-3983-4A17-9934-A83BB475072A}" type="presParOf" srcId="{098B7111-8D03-44B2-B06F-17B51CB16869}" destId="{A41762D2-45AB-42D9-8741-55534B9E5CC6}" srcOrd="0" destOrd="0" presId="urn:microsoft.com/office/officeart/2005/8/layout/process2"/>
    <dgm:cxn modelId="{65CD172C-4DEC-4FBD-86C7-C7C850E90533}" type="presParOf" srcId="{098B7111-8D03-44B2-B06F-17B51CB16869}" destId="{BDA10F00-16E3-45A8-8313-5AF6A5DA647B}" srcOrd="1" destOrd="0" presId="urn:microsoft.com/office/officeart/2005/8/layout/process2"/>
    <dgm:cxn modelId="{B43975D4-E6BE-469A-A814-DACA48B98FE2}" type="presParOf" srcId="{BDA10F00-16E3-45A8-8313-5AF6A5DA647B}" destId="{AEE34B64-36BA-46C7-93E4-63A7397206B3}" srcOrd="0" destOrd="0" presId="urn:microsoft.com/office/officeart/2005/8/layout/process2"/>
    <dgm:cxn modelId="{1467D7BC-77B7-458F-A0C8-4E31E3F9B54F}" type="presParOf" srcId="{098B7111-8D03-44B2-B06F-17B51CB16869}" destId="{1CFEB04D-2040-4854-B4EA-0BA902D8B193}" srcOrd="2" destOrd="0" presId="urn:microsoft.com/office/officeart/2005/8/layout/process2"/>
    <dgm:cxn modelId="{5898FBC1-204C-42A6-B34B-7F284A6E52A0}" type="presParOf" srcId="{098B7111-8D03-44B2-B06F-17B51CB16869}" destId="{AE5B9B23-E2F5-43AF-8507-9CF11DF0AC5B}" srcOrd="3" destOrd="0" presId="urn:microsoft.com/office/officeart/2005/8/layout/process2"/>
    <dgm:cxn modelId="{09E008CB-0D7C-42E0-8CC8-4958D2DA42B9}" type="presParOf" srcId="{AE5B9B23-E2F5-43AF-8507-9CF11DF0AC5B}" destId="{8A7DCF3D-D1EB-4ECA-9945-734754A1FFF2}" srcOrd="0" destOrd="0" presId="urn:microsoft.com/office/officeart/2005/8/layout/process2"/>
    <dgm:cxn modelId="{6316ED13-2FAC-4F4D-8863-7383CC8426A9}" type="presParOf" srcId="{098B7111-8D03-44B2-B06F-17B51CB16869}" destId="{1737CDB7-6EE5-40AE-9D27-DB4517E85C1A}" srcOrd="4" destOrd="0" presId="urn:microsoft.com/office/officeart/2005/8/layout/process2"/>
    <dgm:cxn modelId="{607605D1-DECD-401E-B9F6-126068D90DFB}" type="presParOf" srcId="{098B7111-8D03-44B2-B06F-17B51CB16869}" destId="{C8FEF153-4207-4ADA-8BE6-833EE782F5A8}" srcOrd="5" destOrd="0" presId="urn:microsoft.com/office/officeart/2005/8/layout/process2"/>
    <dgm:cxn modelId="{481E97B5-3635-4E29-AAFA-5D90A1B5B565}" type="presParOf" srcId="{C8FEF153-4207-4ADA-8BE6-833EE782F5A8}" destId="{BF1F7195-936A-407F-A4F6-1222F76A762E}" srcOrd="0" destOrd="0" presId="urn:microsoft.com/office/officeart/2005/8/layout/process2"/>
    <dgm:cxn modelId="{DC4CCF31-DDF8-4B29-BA85-94B84E6C2A94}" type="presParOf" srcId="{098B7111-8D03-44B2-B06F-17B51CB16869}" destId="{D1F7E870-2EF4-4F71-B6A7-CFB31E149842}" srcOrd="6" destOrd="0" presId="urn:microsoft.com/office/officeart/2005/8/layout/process2"/>
    <dgm:cxn modelId="{3348CC78-9BA5-4ABF-BDCA-392E55BC5A67}" type="presParOf" srcId="{098B7111-8D03-44B2-B06F-17B51CB16869}" destId="{3C0580B4-48BB-4DB7-9CA7-AA8491F27369}" srcOrd="7" destOrd="0" presId="urn:microsoft.com/office/officeart/2005/8/layout/process2"/>
    <dgm:cxn modelId="{58ECDDA8-0FBE-42A2-9386-D4D1F756B630}" type="presParOf" srcId="{3C0580B4-48BB-4DB7-9CA7-AA8491F27369}" destId="{DAD2ECDA-E3BD-4A4B-BD17-EDE4B8673AE5}" srcOrd="0" destOrd="0" presId="urn:microsoft.com/office/officeart/2005/8/layout/process2"/>
    <dgm:cxn modelId="{B3AE31D7-7600-4B9D-AC18-BFFB2C7C33E6}" type="presParOf" srcId="{098B7111-8D03-44B2-B06F-17B51CB16869}" destId="{DF33EB7B-8A6D-4A57-84CD-8B915B0D0F8A}" srcOrd="8" destOrd="0" presId="urn:microsoft.com/office/officeart/2005/8/layout/process2"/>
    <dgm:cxn modelId="{D014C3EE-C094-4963-8696-B545A1208B55}" type="presParOf" srcId="{098B7111-8D03-44B2-B06F-17B51CB16869}" destId="{083F5D8A-B540-402A-9330-122D2B66E251}" srcOrd="9" destOrd="0" presId="urn:microsoft.com/office/officeart/2005/8/layout/process2"/>
    <dgm:cxn modelId="{9E1B73BF-9338-4ECE-A292-73D8129CB2BC}" type="presParOf" srcId="{083F5D8A-B540-402A-9330-122D2B66E251}" destId="{CD742857-3956-4AFD-8E98-AA75E3C58A79}" srcOrd="0" destOrd="0" presId="urn:microsoft.com/office/officeart/2005/8/layout/process2"/>
    <dgm:cxn modelId="{223EE11E-644A-4F92-A73C-AE56188B6560}" type="presParOf" srcId="{098B7111-8D03-44B2-B06F-17B51CB16869}" destId="{E2265E4C-9DFE-44FA-9790-A9D982861977}" srcOrd="10" destOrd="0" presId="urn:microsoft.com/office/officeart/2005/8/layout/process2"/>
    <dgm:cxn modelId="{BBFD062A-275B-473E-967B-70983FA2562A}" type="presParOf" srcId="{098B7111-8D03-44B2-B06F-17B51CB16869}" destId="{E7425246-FAC6-4B0E-BF5E-115BBAE5EA1A}" srcOrd="11" destOrd="0" presId="urn:microsoft.com/office/officeart/2005/8/layout/process2"/>
    <dgm:cxn modelId="{C5CD478F-70D3-4841-8918-E7BAA2DCED3C}" type="presParOf" srcId="{E7425246-FAC6-4B0E-BF5E-115BBAE5EA1A}" destId="{E6C44115-709C-4101-9C25-A97C620D20B8}" srcOrd="0" destOrd="0" presId="urn:microsoft.com/office/officeart/2005/8/layout/process2"/>
    <dgm:cxn modelId="{926E549F-0C35-4CFD-A525-B5C3129ABA21}" type="presParOf" srcId="{098B7111-8D03-44B2-B06F-17B51CB16869}" destId="{ECD31075-EE80-4B34-BF9A-5466640CBD32}" srcOrd="12" destOrd="0" presId="urn:microsoft.com/office/officeart/2005/8/layout/process2"/>
    <dgm:cxn modelId="{A4410DF2-F3E8-4E67-83C0-1CB27C937C1C}" type="presParOf" srcId="{098B7111-8D03-44B2-B06F-17B51CB16869}" destId="{B1A60590-B5F1-4914-B033-CFF6A1EAB18C}" srcOrd="13" destOrd="0" presId="urn:microsoft.com/office/officeart/2005/8/layout/process2"/>
    <dgm:cxn modelId="{91C3CD84-5B93-43A2-A67C-7A7DD3EC81BD}" type="presParOf" srcId="{B1A60590-B5F1-4914-B033-CFF6A1EAB18C}" destId="{04489C4E-B0EB-4A0A-A47A-BDFA10D19A35}" srcOrd="0" destOrd="0" presId="urn:microsoft.com/office/officeart/2005/8/layout/process2"/>
    <dgm:cxn modelId="{DF5778D7-D8EF-444C-BF36-A43305884C1E}" type="presParOf" srcId="{098B7111-8D03-44B2-B06F-17B51CB16869}" destId="{1F4C7602-AA84-4757-BBC6-F1C7EA4699A3}" srcOrd="14" destOrd="0" presId="urn:microsoft.com/office/officeart/2005/8/layout/process2"/>
    <dgm:cxn modelId="{B5104A6E-818D-447E-B3EC-0DE220C9793B}" type="presParOf" srcId="{098B7111-8D03-44B2-B06F-17B51CB16869}" destId="{1E498956-E691-4136-B7C5-3DE190E16D4D}" srcOrd="15" destOrd="0" presId="urn:microsoft.com/office/officeart/2005/8/layout/process2"/>
    <dgm:cxn modelId="{38D8DFB6-0C96-4C91-9C6C-5F2B6E5E42C8}" type="presParOf" srcId="{1E498956-E691-4136-B7C5-3DE190E16D4D}" destId="{EC8FD654-585E-4D62-ABE3-B92A66B8E10D}" srcOrd="0" destOrd="0" presId="urn:microsoft.com/office/officeart/2005/8/layout/process2"/>
    <dgm:cxn modelId="{7AC06337-37F6-4390-9EB3-2D3B3B923FE3}" type="presParOf" srcId="{098B7111-8D03-44B2-B06F-17B51CB16869}" destId="{2D78BA5A-5DB4-4177-914D-1A4B44EB48DD}" srcOrd="16" destOrd="0" presId="urn:microsoft.com/office/officeart/2005/8/layout/process2"/>
    <dgm:cxn modelId="{4203A89D-B0FA-4A32-84AB-A0B5A5BB916B}" type="presParOf" srcId="{098B7111-8D03-44B2-B06F-17B51CB16869}" destId="{F827EDF3-151E-4793-9A32-3FFC40AFC048}" srcOrd="17" destOrd="0" presId="urn:microsoft.com/office/officeart/2005/8/layout/process2"/>
    <dgm:cxn modelId="{437C2E4A-8E22-4855-9DD9-CD4E0959B134}" type="presParOf" srcId="{F827EDF3-151E-4793-9A32-3FFC40AFC048}" destId="{7FB02D3D-CDB1-45A1-B943-7FAB3B35F166}" srcOrd="0" destOrd="0" presId="urn:microsoft.com/office/officeart/2005/8/layout/process2"/>
    <dgm:cxn modelId="{C124E07B-F5B7-475B-AA12-9B1BD1DCE887}" type="presParOf" srcId="{098B7111-8D03-44B2-B06F-17B51CB16869}" destId="{475A40A8-777B-4D57-A3C4-B2A75BE278D2}" srcOrd="18" destOrd="0" presId="urn:microsoft.com/office/officeart/2005/8/layout/process2"/>
  </dgm:cxnLst>
  <dgm:bg/>
  <dgm:whole/>
</dgm:dataModel>
</file>

<file path=ppt/diagrams/data2.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2"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92002237-A8FC-485A-ABE9-D176AE3C9023}" type="presOf" srcId="{7DA77DE6-2F6E-4EDB-9815-3EC1162576CC}" destId="{1CFEB04D-2040-4854-B4EA-0BA902D8B193}" srcOrd="0"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4269C354-DF59-437D-A40D-518617E03C63}" type="presOf" srcId="{98C29F59-6E46-44EB-A4A1-617599080134}" destId="{A41762D2-45AB-42D9-8741-55534B9E5CC6}" srcOrd="0" destOrd="0" presId="urn:microsoft.com/office/officeart/2005/8/layout/process2"/>
    <dgm:cxn modelId="{E76DD222-985C-4BCC-A295-550DE6316704}" type="presOf" srcId="{AD682044-4CB1-47C7-B26C-216A3BB9820F}" destId="{CD742857-3956-4AFD-8E98-AA75E3C58A79}" srcOrd="1" destOrd="0" presId="urn:microsoft.com/office/officeart/2005/8/layout/process2"/>
    <dgm:cxn modelId="{F49FF9E3-A6A8-494F-8EAE-2EAEBE57A96A}" type="presOf" srcId="{2D335454-AF2D-43E7-AE65-3448AEE47D79}" destId="{B1A60590-B5F1-4914-B033-CFF6A1EAB18C}" srcOrd="0" destOrd="0" presId="urn:microsoft.com/office/officeart/2005/8/layout/process2"/>
    <dgm:cxn modelId="{9A4E4C3A-F98B-4351-BA6A-D4CD9E9007FF}" type="presOf" srcId="{C0612E3F-7A21-4DF5-87FC-47F35CD8C63C}" destId="{DAD2ECDA-E3BD-4A4B-BD17-EDE4B8673AE5}" srcOrd="1"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6A9E71E0-26CB-45E4-AC95-6747C783EB09}" type="presOf" srcId="{BA86C38F-E6AB-42B7-A543-7CB49179BB20}" destId="{BF1F7195-936A-407F-A4F6-1222F76A762E}" srcOrd="1" destOrd="0" presId="urn:microsoft.com/office/officeart/2005/8/layout/process2"/>
    <dgm:cxn modelId="{6A40E2FE-AC3E-419A-8FA5-CDC50BDB3A36}" type="presOf" srcId="{C0612E3F-7A21-4DF5-87FC-47F35CD8C63C}" destId="{3C0580B4-48BB-4DB7-9CA7-AA8491F27369}" srcOrd="0"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C2AFF8B8-63CA-4F1E-B8D4-0751DCB5D0B4}" type="presOf" srcId="{D8BE0A9D-8FC2-4202-ABE1-D84BF32E82D9}" destId="{E6C44115-709C-4101-9C25-A97C620D20B8}" srcOrd="1" destOrd="0" presId="urn:microsoft.com/office/officeart/2005/8/layout/process2"/>
    <dgm:cxn modelId="{578A2512-F165-456B-ABBD-C768A1F71E7B}" type="presOf" srcId="{23821256-B3B2-40B7-8A8F-749B73197A61}" destId="{EC8FD654-585E-4D62-ABE3-B92A66B8E10D}" srcOrd="1"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7C491BB2-01CC-4250-BC8B-A174C705A274}" type="presOf" srcId="{6ACA8B80-C940-43B4-AB9C-F9B3C05202A2}" destId="{ECD31075-EE80-4B34-BF9A-5466640CBD32}" srcOrd="0" destOrd="0" presId="urn:microsoft.com/office/officeart/2005/8/layout/process2"/>
    <dgm:cxn modelId="{D78BA448-9B7D-4BB8-82B5-A5696E51689D}" type="presOf" srcId="{A8DD6810-0242-44F0-B0F8-FEBC5AD41D8E}" destId="{1737CDB7-6EE5-40AE-9D27-DB4517E85C1A}" srcOrd="0" destOrd="0" presId="urn:microsoft.com/office/officeart/2005/8/layout/process2"/>
    <dgm:cxn modelId="{A28537AE-155A-4BEC-867C-26DBB4F57B35}" type="presOf" srcId="{2A6C0E7A-6B0A-48EF-B571-BB0D93FC330A}" destId="{8A7DCF3D-D1EB-4ECA-9945-734754A1FFF2}" srcOrd="1" destOrd="0" presId="urn:microsoft.com/office/officeart/2005/8/layout/process2"/>
    <dgm:cxn modelId="{E6932846-7FA8-41C3-B8C0-84486FB73904}" type="presOf" srcId="{EAF0E0E4-7E8F-43D3-85E8-6FA3C77734F0}" destId="{475A40A8-777B-4D57-A3C4-B2A75BE278D2}" srcOrd="0" destOrd="0" presId="urn:microsoft.com/office/officeart/2005/8/layout/process2"/>
    <dgm:cxn modelId="{7B9C8033-AA2C-465A-AC66-4833277462B3}" type="presOf" srcId="{2A352E27-5B73-4BB2-A5B1-01700B5DE3F9}" destId="{AEE34B64-36BA-46C7-93E4-63A7397206B3}" srcOrd="1" destOrd="0" presId="urn:microsoft.com/office/officeart/2005/8/layout/process2"/>
    <dgm:cxn modelId="{87400B1A-FB35-4C79-B3F2-09CF78DC9F85}" type="presOf" srcId="{2A6C0E7A-6B0A-48EF-B571-BB0D93FC330A}" destId="{AE5B9B23-E2F5-43AF-8507-9CF11DF0AC5B}"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DA134DDF-23BF-43C6-96A2-7C5D8F25A16C}" type="presOf" srcId="{4A0C2B30-CFFA-4E6B-B3FA-CF7520C16CE7}" destId="{D1F7E870-2EF4-4F71-B6A7-CFB31E149842}" srcOrd="0" destOrd="0" presId="urn:microsoft.com/office/officeart/2005/8/layout/process2"/>
    <dgm:cxn modelId="{D4436E78-2D80-40FF-B905-0DC24FF1E406}" type="presOf" srcId="{D8BE0A9D-8FC2-4202-ABE1-D84BF32E82D9}" destId="{E7425246-FAC6-4B0E-BF5E-115BBAE5EA1A}"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CCC3ABCA-98CA-4F9B-A996-7D3D8293B028}" type="presOf" srcId="{2A352E27-5B73-4BB2-A5B1-01700B5DE3F9}" destId="{BDA10F00-16E3-45A8-8313-5AF6A5DA647B}" srcOrd="0" destOrd="0" presId="urn:microsoft.com/office/officeart/2005/8/layout/process2"/>
    <dgm:cxn modelId="{1DBCE61C-778C-413A-BD5B-ADF9AE71475E}" type="presOf" srcId="{23821256-B3B2-40B7-8A8F-749B73197A61}" destId="{1E498956-E691-4136-B7C5-3DE190E16D4D}" srcOrd="0" destOrd="0" presId="urn:microsoft.com/office/officeart/2005/8/layout/process2"/>
    <dgm:cxn modelId="{5600876E-240D-4DDF-84D5-44A3CD3B53F7}" type="presOf" srcId="{715C8D28-E59B-45DE-ADE5-58F2D67161AA}" destId="{098B7111-8D03-44B2-B06F-17B51CB16869}" srcOrd="0" destOrd="0" presId="urn:microsoft.com/office/officeart/2005/8/layout/process2"/>
    <dgm:cxn modelId="{7BB2E235-6680-46A1-AD82-39EB6C4C02A6}" type="presOf" srcId="{483021CE-3398-478A-B628-FC1FCF0A9982}" destId="{E2265E4C-9DFE-44FA-9790-A9D982861977}" srcOrd="0" destOrd="0" presId="urn:microsoft.com/office/officeart/2005/8/layout/process2"/>
    <dgm:cxn modelId="{856637E5-BD4F-45D7-92B9-08AD425C7A6D}" type="presOf" srcId="{3A20166C-AD42-4BAE-8E0F-B1F277B04026}" destId="{2D78BA5A-5DB4-4177-914D-1A4B44EB48DD}" srcOrd="0" destOrd="0" presId="urn:microsoft.com/office/officeart/2005/8/layout/process2"/>
    <dgm:cxn modelId="{B31C782D-E309-4151-A923-556C0F92B2DC}" type="presOf" srcId="{983968B9-5813-414A-BECE-19EF6F164C97}" destId="{F827EDF3-151E-4793-9A32-3FFC40AFC048}" srcOrd="0" destOrd="0" presId="urn:microsoft.com/office/officeart/2005/8/layout/process2"/>
    <dgm:cxn modelId="{669E5F48-48C7-4FD8-86F3-76DC7C6D82A8}" type="presOf" srcId="{1DEC37EF-68EE-4221-B666-F76AFDC72A59}" destId="{DF33EB7B-8A6D-4A57-84CD-8B915B0D0F8A}"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3C01D088-FBC7-4ABB-9E17-D1D9D15B781A}" type="presOf" srcId="{E7836DE7-7FD8-48DC-B081-00B4E7819787}" destId="{1F4C7602-AA84-4757-BBC6-F1C7EA4699A3}" srcOrd="0"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5C1A032E-46D7-4702-B85C-083FFABA8E68}" type="presOf" srcId="{AD682044-4CB1-47C7-B26C-216A3BB9820F}" destId="{083F5D8A-B540-402A-9330-122D2B66E251}" srcOrd="0"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EC4288C2-71D7-41F2-A48A-FD32794DA5CF}" type="presOf" srcId="{BA86C38F-E6AB-42B7-A543-7CB49179BB20}" destId="{C8FEF153-4207-4ADA-8BE6-833EE782F5A8}" srcOrd="0" destOrd="0" presId="urn:microsoft.com/office/officeart/2005/8/layout/process2"/>
    <dgm:cxn modelId="{350D9643-C625-4069-9C4B-D58FC621FA1D}" type="presOf" srcId="{983968B9-5813-414A-BECE-19EF6F164C97}" destId="{7FB02D3D-CDB1-45A1-B943-7FAB3B35F166}" srcOrd="1"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8BA47869-0868-42A0-A240-30CB031B9756}" type="presOf" srcId="{2D335454-AF2D-43E7-AE65-3448AEE47D79}" destId="{04489C4E-B0EB-4A0A-A47A-BDFA10D19A35}" srcOrd="1" destOrd="0" presId="urn:microsoft.com/office/officeart/2005/8/layout/process2"/>
    <dgm:cxn modelId="{54FD230D-074B-4B14-A4FE-2B99E35110C8}" type="presParOf" srcId="{098B7111-8D03-44B2-B06F-17B51CB16869}" destId="{A41762D2-45AB-42D9-8741-55534B9E5CC6}" srcOrd="0" destOrd="0" presId="urn:microsoft.com/office/officeart/2005/8/layout/process2"/>
    <dgm:cxn modelId="{CAF25D64-F8FD-45E2-9DB7-6989A0772A5A}" type="presParOf" srcId="{098B7111-8D03-44B2-B06F-17B51CB16869}" destId="{BDA10F00-16E3-45A8-8313-5AF6A5DA647B}" srcOrd="1" destOrd="0" presId="urn:microsoft.com/office/officeart/2005/8/layout/process2"/>
    <dgm:cxn modelId="{CAB36EE7-E4C7-44A8-9EC8-59BE42DD37E1}" type="presParOf" srcId="{BDA10F00-16E3-45A8-8313-5AF6A5DA647B}" destId="{AEE34B64-36BA-46C7-93E4-63A7397206B3}" srcOrd="0" destOrd="0" presId="urn:microsoft.com/office/officeart/2005/8/layout/process2"/>
    <dgm:cxn modelId="{7F1B3E9F-D5FF-415E-BA31-31BC0B159564}" type="presParOf" srcId="{098B7111-8D03-44B2-B06F-17B51CB16869}" destId="{1CFEB04D-2040-4854-B4EA-0BA902D8B193}" srcOrd="2" destOrd="0" presId="urn:microsoft.com/office/officeart/2005/8/layout/process2"/>
    <dgm:cxn modelId="{AE368468-2241-452E-940B-1B8553C0D3AA}" type="presParOf" srcId="{098B7111-8D03-44B2-B06F-17B51CB16869}" destId="{AE5B9B23-E2F5-43AF-8507-9CF11DF0AC5B}" srcOrd="3" destOrd="0" presId="urn:microsoft.com/office/officeart/2005/8/layout/process2"/>
    <dgm:cxn modelId="{D605E9D5-4724-4171-A3BA-7E029E409456}" type="presParOf" srcId="{AE5B9B23-E2F5-43AF-8507-9CF11DF0AC5B}" destId="{8A7DCF3D-D1EB-4ECA-9945-734754A1FFF2}" srcOrd="0" destOrd="0" presId="urn:microsoft.com/office/officeart/2005/8/layout/process2"/>
    <dgm:cxn modelId="{4D7072BD-4342-4143-B135-25BB7AD0358E}" type="presParOf" srcId="{098B7111-8D03-44B2-B06F-17B51CB16869}" destId="{1737CDB7-6EE5-40AE-9D27-DB4517E85C1A}" srcOrd="4" destOrd="0" presId="urn:microsoft.com/office/officeart/2005/8/layout/process2"/>
    <dgm:cxn modelId="{42978CAA-F6D6-4E73-8468-C988067E3261}" type="presParOf" srcId="{098B7111-8D03-44B2-B06F-17B51CB16869}" destId="{C8FEF153-4207-4ADA-8BE6-833EE782F5A8}" srcOrd="5" destOrd="0" presId="urn:microsoft.com/office/officeart/2005/8/layout/process2"/>
    <dgm:cxn modelId="{53248391-3CBC-4466-8A43-8B88DCD253EB}" type="presParOf" srcId="{C8FEF153-4207-4ADA-8BE6-833EE782F5A8}" destId="{BF1F7195-936A-407F-A4F6-1222F76A762E}" srcOrd="0" destOrd="0" presId="urn:microsoft.com/office/officeart/2005/8/layout/process2"/>
    <dgm:cxn modelId="{6752AF68-E199-4F5F-B86D-83D202EA6193}" type="presParOf" srcId="{098B7111-8D03-44B2-B06F-17B51CB16869}" destId="{D1F7E870-2EF4-4F71-B6A7-CFB31E149842}" srcOrd="6" destOrd="0" presId="urn:microsoft.com/office/officeart/2005/8/layout/process2"/>
    <dgm:cxn modelId="{D6B2F890-372D-44AF-B8E7-41D80CC53D3A}" type="presParOf" srcId="{098B7111-8D03-44B2-B06F-17B51CB16869}" destId="{3C0580B4-48BB-4DB7-9CA7-AA8491F27369}" srcOrd="7" destOrd="0" presId="urn:microsoft.com/office/officeart/2005/8/layout/process2"/>
    <dgm:cxn modelId="{1C54BD8D-3D8C-428C-BACC-3D992E62D8BB}" type="presParOf" srcId="{3C0580B4-48BB-4DB7-9CA7-AA8491F27369}" destId="{DAD2ECDA-E3BD-4A4B-BD17-EDE4B8673AE5}" srcOrd="0" destOrd="0" presId="urn:microsoft.com/office/officeart/2005/8/layout/process2"/>
    <dgm:cxn modelId="{E51CB283-69EB-4810-8C73-9A2A1F8FABA9}" type="presParOf" srcId="{098B7111-8D03-44B2-B06F-17B51CB16869}" destId="{DF33EB7B-8A6D-4A57-84CD-8B915B0D0F8A}" srcOrd="8" destOrd="0" presId="urn:microsoft.com/office/officeart/2005/8/layout/process2"/>
    <dgm:cxn modelId="{DC6DC63C-2195-4641-A98B-C5AF0D296689}" type="presParOf" srcId="{098B7111-8D03-44B2-B06F-17B51CB16869}" destId="{083F5D8A-B540-402A-9330-122D2B66E251}" srcOrd="9" destOrd="0" presId="urn:microsoft.com/office/officeart/2005/8/layout/process2"/>
    <dgm:cxn modelId="{C26CF4F2-99E4-44B9-8472-E253A779C403}" type="presParOf" srcId="{083F5D8A-B540-402A-9330-122D2B66E251}" destId="{CD742857-3956-4AFD-8E98-AA75E3C58A79}" srcOrd="0" destOrd="0" presId="urn:microsoft.com/office/officeart/2005/8/layout/process2"/>
    <dgm:cxn modelId="{B38ED4AD-1726-4B23-AC26-5B241FDBB654}" type="presParOf" srcId="{098B7111-8D03-44B2-B06F-17B51CB16869}" destId="{E2265E4C-9DFE-44FA-9790-A9D982861977}" srcOrd="10" destOrd="0" presId="urn:microsoft.com/office/officeart/2005/8/layout/process2"/>
    <dgm:cxn modelId="{68139EC5-DEDA-4EC4-957B-39CB36959E76}" type="presParOf" srcId="{098B7111-8D03-44B2-B06F-17B51CB16869}" destId="{E7425246-FAC6-4B0E-BF5E-115BBAE5EA1A}" srcOrd="11" destOrd="0" presId="urn:microsoft.com/office/officeart/2005/8/layout/process2"/>
    <dgm:cxn modelId="{D9813E50-7548-40F1-B60C-666997DA9B4B}" type="presParOf" srcId="{E7425246-FAC6-4B0E-BF5E-115BBAE5EA1A}" destId="{E6C44115-709C-4101-9C25-A97C620D20B8}" srcOrd="0" destOrd="0" presId="urn:microsoft.com/office/officeart/2005/8/layout/process2"/>
    <dgm:cxn modelId="{306E633E-1C6A-4475-9A5B-6958CBCE69F8}" type="presParOf" srcId="{098B7111-8D03-44B2-B06F-17B51CB16869}" destId="{ECD31075-EE80-4B34-BF9A-5466640CBD32}" srcOrd="12" destOrd="0" presId="urn:microsoft.com/office/officeart/2005/8/layout/process2"/>
    <dgm:cxn modelId="{B0AC495F-ECEA-4A9B-8CA5-80D0F1F4EEC5}" type="presParOf" srcId="{098B7111-8D03-44B2-B06F-17B51CB16869}" destId="{B1A60590-B5F1-4914-B033-CFF6A1EAB18C}" srcOrd="13" destOrd="0" presId="urn:microsoft.com/office/officeart/2005/8/layout/process2"/>
    <dgm:cxn modelId="{33149F4B-14B8-4955-9E67-0C7C25EDA7CD}" type="presParOf" srcId="{B1A60590-B5F1-4914-B033-CFF6A1EAB18C}" destId="{04489C4E-B0EB-4A0A-A47A-BDFA10D19A35}" srcOrd="0" destOrd="0" presId="urn:microsoft.com/office/officeart/2005/8/layout/process2"/>
    <dgm:cxn modelId="{C71CBD62-8E43-4ACE-B5B3-26B6AEBD356B}" type="presParOf" srcId="{098B7111-8D03-44B2-B06F-17B51CB16869}" destId="{1F4C7602-AA84-4757-BBC6-F1C7EA4699A3}" srcOrd="14" destOrd="0" presId="urn:microsoft.com/office/officeart/2005/8/layout/process2"/>
    <dgm:cxn modelId="{CF802A97-833D-4384-8992-44BD8D21690C}" type="presParOf" srcId="{098B7111-8D03-44B2-B06F-17B51CB16869}" destId="{1E498956-E691-4136-B7C5-3DE190E16D4D}" srcOrd="15" destOrd="0" presId="urn:microsoft.com/office/officeart/2005/8/layout/process2"/>
    <dgm:cxn modelId="{A6426662-A6C2-422C-A49B-0ED3CA1007F4}" type="presParOf" srcId="{1E498956-E691-4136-B7C5-3DE190E16D4D}" destId="{EC8FD654-585E-4D62-ABE3-B92A66B8E10D}" srcOrd="0" destOrd="0" presId="urn:microsoft.com/office/officeart/2005/8/layout/process2"/>
    <dgm:cxn modelId="{7EED8429-5D57-4569-B532-B87137BC4453}" type="presParOf" srcId="{098B7111-8D03-44B2-B06F-17B51CB16869}" destId="{2D78BA5A-5DB4-4177-914D-1A4B44EB48DD}" srcOrd="16" destOrd="0" presId="urn:microsoft.com/office/officeart/2005/8/layout/process2"/>
    <dgm:cxn modelId="{141AB6C4-762F-4A47-90F4-B4639992EAE7}" type="presParOf" srcId="{098B7111-8D03-44B2-B06F-17B51CB16869}" destId="{F827EDF3-151E-4793-9A32-3FFC40AFC048}" srcOrd="17" destOrd="0" presId="urn:microsoft.com/office/officeart/2005/8/layout/process2"/>
    <dgm:cxn modelId="{043D3166-B93C-41AC-A82C-795DE0BBF3C5}" type="presParOf" srcId="{F827EDF3-151E-4793-9A32-3FFC40AFC048}" destId="{7FB02D3D-CDB1-45A1-B943-7FAB3B35F166}" srcOrd="0" destOrd="0" presId="urn:microsoft.com/office/officeart/2005/8/layout/process2"/>
    <dgm:cxn modelId="{345BE0F0-103A-4509-9A41-94D888B1050F}" type="presParOf" srcId="{098B7111-8D03-44B2-B06F-17B51CB16869}" destId="{475A40A8-777B-4D57-A3C4-B2A75BE278D2}" srcOrd="18" destOrd="0" presId="urn:microsoft.com/office/officeart/2005/8/layout/process2"/>
  </dgm:cxnLst>
  <dgm:bg/>
  <dgm:whole/>
</dgm:dataModel>
</file>

<file path=ppt/diagrams/data3.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3"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F47BDC17-3754-476F-BC16-036080CB914F}" srcId="{715C8D28-E59B-45DE-ADE5-58F2D67161AA}" destId="{4A0C2B30-CFFA-4E6B-B3FA-CF7520C16CE7}" srcOrd="3" destOrd="0" parTransId="{6C6D3177-EEE2-4750-BE4D-9CBCB7027CCE}" sibTransId="{C0612E3F-7A21-4DF5-87FC-47F35CD8C63C}"/>
    <dgm:cxn modelId="{7C1A0B7B-A001-450A-B491-0CA90EEF6299}" type="presOf" srcId="{23821256-B3B2-40B7-8A8F-749B73197A61}" destId="{EC8FD654-585E-4D62-ABE3-B92A66B8E10D}" srcOrd="1" destOrd="0" presId="urn:microsoft.com/office/officeart/2005/8/layout/process2"/>
    <dgm:cxn modelId="{605A200A-E0E7-470E-8E50-529629B2A6B5}" type="presOf" srcId="{3A20166C-AD42-4BAE-8E0F-B1F277B04026}" destId="{2D78BA5A-5DB4-4177-914D-1A4B44EB48DD}" srcOrd="0" destOrd="0" presId="urn:microsoft.com/office/officeart/2005/8/layout/process2"/>
    <dgm:cxn modelId="{BDA84792-7F44-4891-AB32-A75C1FDFBDDA}" type="presOf" srcId="{23821256-B3B2-40B7-8A8F-749B73197A61}" destId="{1E498956-E691-4136-B7C5-3DE190E16D4D}" srcOrd="0"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C862070F-FCF1-4358-A489-478C916B63FC}" srcId="{715C8D28-E59B-45DE-ADE5-58F2D67161AA}" destId="{98C29F59-6E46-44EB-A4A1-617599080134}" srcOrd="0" destOrd="0" parTransId="{6DFC46BC-DB9C-40DB-8936-4332ABC3FBDB}" sibTransId="{2A352E27-5B73-4BB2-A5B1-01700B5DE3F9}"/>
    <dgm:cxn modelId="{DB572042-A799-487A-8DE1-1CB8E2A20F86}" type="presOf" srcId="{D8BE0A9D-8FC2-4202-ABE1-D84BF32E82D9}" destId="{E7425246-FAC6-4B0E-BF5E-115BBAE5EA1A}" srcOrd="0" destOrd="0" presId="urn:microsoft.com/office/officeart/2005/8/layout/process2"/>
    <dgm:cxn modelId="{8886964E-123E-4C10-AD55-CD69CA80DA78}" type="presOf" srcId="{AD682044-4CB1-47C7-B26C-216A3BB9820F}" destId="{CD742857-3956-4AFD-8E98-AA75E3C58A79}" srcOrd="1"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7832855B-7A92-4B1C-8484-5E66DE6D8FA1}" type="presOf" srcId="{6ACA8B80-C940-43B4-AB9C-F9B3C05202A2}" destId="{ECD31075-EE80-4B34-BF9A-5466640CBD32}" srcOrd="0" destOrd="0" presId="urn:microsoft.com/office/officeart/2005/8/layout/process2"/>
    <dgm:cxn modelId="{082C2808-3200-4C68-A2FC-B833A86DA710}" type="presOf" srcId="{483021CE-3398-478A-B628-FC1FCF0A9982}" destId="{E2265E4C-9DFE-44FA-9790-A9D982861977}" srcOrd="0" destOrd="0" presId="urn:microsoft.com/office/officeart/2005/8/layout/process2"/>
    <dgm:cxn modelId="{329F258F-0715-4159-8F48-52137DBEC6C1}" type="presOf" srcId="{983968B9-5813-414A-BECE-19EF6F164C97}" destId="{7FB02D3D-CDB1-45A1-B943-7FAB3B35F166}" srcOrd="1" destOrd="0" presId="urn:microsoft.com/office/officeart/2005/8/layout/process2"/>
    <dgm:cxn modelId="{596B64B1-16AD-4470-99CF-3EB22752FB90}" type="presOf" srcId="{EAF0E0E4-7E8F-43D3-85E8-6FA3C77734F0}" destId="{475A40A8-777B-4D57-A3C4-B2A75BE278D2}" srcOrd="0" destOrd="0" presId="urn:microsoft.com/office/officeart/2005/8/layout/process2"/>
    <dgm:cxn modelId="{673AD7ED-860B-46D5-A4E8-5B77FED8EE2B}" type="presOf" srcId="{98C29F59-6E46-44EB-A4A1-617599080134}" destId="{A41762D2-45AB-42D9-8741-55534B9E5CC6}" srcOrd="0" destOrd="0" presId="urn:microsoft.com/office/officeart/2005/8/layout/process2"/>
    <dgm:cxn modelId="{CBEC955F-E301-427B-9AE2-356CAE9395E3}" type="presOf" srcId="{BA86C38F-E6AB-42B7-A543-7CB49179BB20}" destId="{C8FEF153-4207-4ADA-8BE6-833EE782F5A8}" srcOrd="0" destOrd="0" presId="urn:microsoft.com/office/officeart/2005/8/layout/process2"/>
    <dgm:cxn modelId="{C1E090C4-A027-49C5-8B3B-70CB9A8675CB}" type="presOf" srcId="{4A0C2B30-CFFA-4E6B-B3FA-CF7520C16CE7}" destId="{D1F7E870-2EF4-4F71-B6A7-CFB31E149842}"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C67BE613-B54D-4EA3-8A84-1F6497403DF6}" type="presOf" srcId="{7DA77DE6-2F6E-4EDB-9815-3EC1162576CC}" destId="{1CFEB04D-2040-4854-B4EA-0BA902D8B193}" srcOrd="0" destOrd="0" presId="urn:microsoft.com/office/officeart/2005/8/layout/process2"/>
    <dgm:cxn modelId="{7AD9D42D-B05A-4F58-9952-75CD078AE9D5}" type="presOf" srcId="{1DEC37EF-68EE-4221-B666-F76AFDC72A59}" destId="{DF33EB7B-8A6D-4A57-84CD-8B915B0D0F8A}" srcOrd="0" destOrd="0" presId="urn:microsoft.com/office/officeart/2005/8/layout/process2"/>
    <dgm:cxn modelId="{B0231F1B-7C54-4008-A4A0-AFECCF4F141C}" type="presOf" srcId="{983968B9-5813-414A-BECE-19EF6F164C97}" destId="{F827EDF3-151E-4793-9A32-3FFC40AFC048}"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5357893E-6EAA-482E-8364-E604E26F034B}" type="presOf" srcId="{2A352E27-5B73-4BB2-A5B1-01700B5DE3F9}" destId="{AEE34B64-36BA-46C7-93E4-63A7397206B3}" srcOrd="1" destOrd="0" presId="urn:microsoft.com/office/officeart/2005/8/layout/process2"/>
    <dgm:cxn modelId="{9DCEA394-CA31-4102-B3E0-B76AB0A0E8CA}" type="presOf" srcId="{2A6C0E7A-6B0A-48EF-B571-BB0D93FC330A}" destId="{8A7DCF3D-D1EB-4ECA-9945-734754A1FFF2}" srcOrd="1" destOrd="0" presId="urn:microsoft.com/office/officeart/2005/8/layout/process2"/>
    <dgm:cxn modelId="{E79DA974-3BFF-44A2-8BC9-63D8BFDEFDAB}" type="presOf" srcId="{2A352E27-5B73-4BB2-A5B1-01700B5DE3F9}" destId="{BDA10F00-16E3-45A8-8313-5AF6A5DA647B}" srcOrd="0" destOrd="0" presId="urn:microsoft.com/office/officeart/2005/8/layout/process2"/>
    <dgm:cxn modelId="{D56986BC-7620-460A-81A8-78F11F6EB71B}" type="presOf" srcId="{E7836DE7-7FD8-48DC-B081-00B4E7819787}" destId="{1F4C7602-AA84-4757-BBC6-F1C7EA4699A3}"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8C4F8D7E-AF7C-44A8-AE12-AD0D486B3F6B}" type="presOf" srcId="{C0612E3F-7A21-4DF5-87FC-47F35CD8C63C}" destId="{3C0580B4-48BB-4DB7-9CA7-AA8491F27369}" srcOrd="0" destOrd="0" presId="urn:microsoft.com/office/officeart/2005/8/layout/process2"/>
    <dgm:cxn modelId="{0EDA3A08-35A7-4A28-BBBD-86EBEE03F081}" type="presOf" srcId="{AD682044-4CB1-47C7-B26C-216A3BB9820F}" destId="{083F5D8A-B540-402A-9330-122D2B66E251}" srcOrd="0" destOrd="0" presId="urn:microsoft.com/office/officeart/2005/8/layout/process2"/>
    <dgm:cxn modelId="{28101F15-104B-4AE6-9721-50DF18EC0CF2}" type="presOf" srcId="{2D335454-AF2D-43E7-AE65-3448AEE47D79}" destId="{04489C4E-B0EB-4A0A-A47A-BDFA10D19A35}" srcOrd="1" destOrd="0" presId="urn:microsoft.com/office/officeart/2005/8/layout/process2"/>
    <dgm:cxn modelId="{F54C2500-9C93-48C0-B7D6-8BC9CEAEBA40}" type="presOf" srcId="{2D335454-AF2D-43E7-AE65-3448AEE47D79}" destId="{B1A60590-B5F1-4914-B033-CFF6A1EAB18C}" srcOrd="0"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667856E0-8D29-4F13-9F39-EB2A132845BC}" type="presOf" srcId="{D8BE0A9D-8FC2-4202-ABE1-D84BF32E82D9}" destId="{E6C44115-709C-4101-9C25-A97C620D20B8}" srcOrd="1" destOrd="0" presId="urn:microsoft.com/office/officeart/2005/8/layout/process2"/>
    <dgm:cxn modelId="{3E0F600D-3B49-496A-9DDB-A25E624F9A91}" type="presOf" srcId="{BA86C38F-E6AB-42B7-A543-7CB49179BB20}" destId="{BF1F7195-936A-407F-A4F6-1222F76A762E}" srcOrd="1" destOrd="0" presId="urn:microsoft.com/office/officeart/2005/8/layout/process2"/>
    <dgm:cxn modelId="{B69EC5D4-7A1F-453B-8CBF-110A1ED0C5C1}" type="presOf" srcId="{C0612E3F-7A21-4DF5-87FC-47F35CD8C63C}" destId="{DAD2ECDA-E3BD-4A4B-BD17-EDE4B8673AE5}" srcOrd="1" destOrd="0" presId="urn:microsoft.com/office/officeart/2005/8/layout/process2"/>
    <dgm:cxn modelId="{40F43DCD-0452-41CA-827B-BDD106704CE3}" type="presOf" srcId="{A8DD6810-0242-44F0-B0F8-FEBC5AD41D8E}" destId="{1737CDB7-6EE5-40AE-9D27-DB4517E85C1A}" srcOrd="0"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87F2F730-27B4-4609-B01A-9EA232B660DC}" type="presOf" srcId="{2A6C0E7A-6B0A-48EF-B571-BB0D93FC330A}" destId="{AE5B9B23-E2F5-43AF-8507-9CF11DF0AC5B}" srcOrd="0"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D5688576-105E-4282-AE8B-A6138BC6DF3F}" type="presOf" srcId="{715C8D28-E59B-45DE-ADE5-58F2D67161AA}" destId="{098B7111-8D03-44B2-B06F-17B51CB16869}" srcOrd="0" destOrd="0" presId="urn:microsoft.com/office/officeart/2005/8/layout/process2"/>
    <dgm:cxn modelId="{B3704137-9039-4D6B-9E4D-D152C084486A}" type="presParOf" srcId="{098B7111-8D03-44B2-B06F-17B51CB16869}" destId="{A41762D2-45AB-42D9-8741-55534B9E5CC6}" srcOrd="0" destOrd="0" presId="urn:microsoft.com/office/officeart/2005/8/layout/process2"/>
    <dgm:cxn modelId="{691B0493-D9BC-4606-819F-F2BCF7BCC2D5}" type="presParOf" srcId="{098B7111-8D03-44B2-B06F-17B51CB16869}" destId="{BDA10F00-16E3-45A8-8313-5AF6A5DA647B}" srcOrd="1" destOrd="0" presId="urn:microsoft.com/office/officeart/2005/8/layout/process2"/>
    <dgm:cxn modelId="{531DF261-F67F-485D-8C6B-5C09DC8A857D}" type="presParOf" srcId="{BDA10F00-16E3-45A8-8313-5AF6A5DA647B}" destId="{AEE34B64-36BA-46C7-93E4-63A7397206B3}" srcOrd="0" destOrd="0" presId="urn:microsoft.com/office/officeart/2005/8/layout/process2"/>
    <dgm:cxn modelId="{0A4C62DD-51B2-44BE-A243-6F18F51B27B2}" type="presParOf" srcId="{098B7111-8D03-44B2-B06F-17B51CB16869}" destId="{1CFEB04D-2040-4854-B4EA-0BA902D8B193}" srcOrd="2" destOrd="0" presId="urn:microsoft.com/office/officeart/2005/8/layout/process2"/>
    <dgm:cxn modelId="{BB8DDE3F-AB6D-4184-9D0D-A4DBA8070E37}" type="presParOf" srcId="{098B7111-8D03-44B2-B06F-17B51CB16869}" destId="{AE5B9B23-E2F5-43AF-8507-9CF11DF0AC5B}" srcOrd="3" destOrd="0" presId="urn:microsoft.com/office/officeart/2005/8/layout/process2"/>
    <dgm:cxn modelId="{EA372D1E-1E2B-4E05-B029-184E42F63F4A}" type="presParOf" srcId="{AE5B9B23-E2F5-43AF-8507-9CF11DF0AC5B}" destId="{8A7DCF3D-D1EB-4ECA-9945-734754A1FFF2}" srcOrd="0" destOrd="0" presId="urn:microsoft.com/office/officeart/2005/8/layout/process2"/>
    <dgm:cxn modelId="{464F94DA-7E86-442F-B426-75F1ED4DCC33}" type="presParOf" srcId="{098B7111-8D03-44B2-B06F-17B51CB16869}" destId="{1737CDB7-6EE5-40AE-9D27-DB4517E85C1A}" srcOrd="4" destOrd="0" presId="urn:microsoft.com/office/officeart/2005/8/layout/process2"/>
    <dgm:cxn modelId="{37AF7F27-EA95-4D06-B59C-3FCC8FCF3251}" type="presParOf" srcId="{098B7111-8D03-44B2-B06F-17B51CB16869}" destId="{C8FEF153-4207-4ADA-8BE6-833EE782F5A8}" srcOrd="5" destOrd="0" presId="urn:microsoft.com/office/officeart/2005/8/layout/process2"/>
    <dgm:cxn modelId="{CEE3DE08-6E7F-4A30-9D13-0C89DC3E650C}" type="presParOf" srcId="{C8FEF153-4207-4ADA-8BE6-833EE782F5A8}" destId="{BF1F7195-936A-407F-A4F6-1222F76A762E}" srcOrd="0" destOrd="0" presId="urn:microsoft.com/office/officeart/2005/8/layout/process2"/>
    <dgm:cxn modelId="{FD95054A-1FE9-485A-9812-8A52133E962A}" type="presParOf" srcId="{098B7111-8D03-44B2-B06F-17B51CB16869}" destId="{D1F7E870-2EF4-4F71-B6A7-CFB31E149842}" srcOrd="6" destOrd="0" presId="urn:microsoft.com/office/officeart/2005/8/layout/process2"/>
    <dgm:cxn modelId="{833E8D8F-93AA-4035-B54F-20A0DF56C9F4}" type="presParOf" srcId="{098B7111-8D03-44B2-B06F-17B51CB16869}" destId="{3C0580B4-48BB-4DB7-9CA7-AA8491F27369}" srcOrd="7" destOrd="0" presId="urn:microsoft.com/office/officeart/2005/8/layout/process2"/>
    <dgm:cxn modelId="{86C10B66-9B1D-4075-8684-DD1C793A5F9B}" type="presParOf" srcId="{3C0580B4-48BB-4DB7-9CA7-AA8491F27369}" destId="{DAD2ECDA-E3BD-4A4B-BD17-EDE4B8673AE5}" srcOrd="0" destOrd="0" presId="urn:microsoft.com/office/officeart/2005/8/layout/process2"/>
    <dgm:cxn modelId="{62D90B00-0FC4-434F-87D2-CE14F7F981F0}" type="presParOf" srcId="{098B7111-8D03-44B2-B06F-17B51CB16869}" destId="{DF33EB7B-8A6D-4A57-84CD-8B915B0D0F8A}" srcOrd="8" destOrd="0" presId="urn:microsoft.com/office/officeart/2005/8/layout/process2"/>
    <dgm:cxn modelId="{E6C28351-C6BC-4610-8CE0-0BDF7CDB7E02}" type="presParOf" srcId="{098B7111-8D03-44B2-B06F-17B51CB16869}" destId="{083F5D8A-B540-402A-9330-122D2B66E251}" srcOrd="9" destOrd="0" presId="urn:microsoft.com/office/officeart/2005/8/layout/process2"/>
    <dgm:cxn modelId="{E89C000F-8BA4-4E33-89F2-14587E736774}" type="presParOf" srcId="{083F5D8A-B540-402A-9330-122D2B66E251}" destId="{CD742857-3956-4AFD-8E98-AA75E3C58A79}" srcOrd="0" destOrd="0" presId="urn:microsoft.com/office/officeart/2005/8/layout/process2"/>
    <dgm:cxn modelId="{A5F5E40F-C798-41D7-A11A-DA3EE0FF9833}" type="presParOf" srcId="{098B7111-8D03-44B2-B06F-17B51CB16869}" destId="{E2265E4C-9DFE-44FA-9790-A9D982861977}" srcOrd="10" destOrd="0" presId="urn:microsoft.com/office/officeart/2005/8/layout/process2"/>
    <dgm:cxn modelId="{94F31040-116C-4A51-A800-1D3787C3379F}" type="presParOf" srcId="{098B7111-8D03-44B2-B06F-17B51CB16869}" destId="{E7425246-FAC6-4B0E-BF5E-115BBAE5EA1A}" srcOrd="11" destOrd="0" presId="urn:microsoft.com/office/officeart/2005/8/layout/process2"/>
    <dgm:cxn modelId="{B471E031-FAF0-4EDD-8D21-CA999D9E05E0}" type="presParOf" srcId="{E7425246-FAC6-4B0E-BF5E-115BBAE5EA1A}" destId="{E6C44115-709C-4101-9C25-A97C620D20B8}" srcOrd="0" destOrd="0" presId="urn:microsoft.com/office/officeart/2005/8/layout/process2"/>
    <dgm:cxn modelId="{77EA69A6-1AD4-44C9-9A33-602FF0B58A68}" type="presParOf" srcId="{098B7111-8D03-44B2-B06F-17B51CB16869}" destId="{ECD31075-EE80-4B34-BF9A-5466640CBD32}" srcOrd="12" destOrd="0" presId="urn:microsoft.com/office/officeart/2005/8/layout/process2"/>
    <dgm:cxn modelId="{B13A9233-98D8-41EB-9D99-DAB4C525936A}" type="presParOf" srcId="{098B7111-8D03-44B2-B06F-17B51CB16869}" destId="{B1A60590-B5F1-4914-B033-CFF6A1EAB18C}" srcOrd="13" destOrd="0" presId="urn:microsoft.com/office/officeart/2005/8/layout/process2"/>
    <dgm:cxn modelId="{57FE9EF3-1428-4457-954D-641ED62C5E69}" type="presParOf" srcId="{B1A60590-B5F1-4914-B033-CFF6A1EAB18C}" destId="{04489C4E-B0EB-4A0A-A47A-BDFA10D19A35}" srcOrd="0" destOrd="0" presId="urn:microsoft.com/office/officeart/2005/8/layout/process2"/>
    <dgm:cxn modelId="{64A51065-A20E-4F0B-92D5-1CC55495E712}" type="presParOf" srcId="{098B7111-8D03-44B2-B06F-17B51CB16869}" destId="{1F4C7602-AA84-4757-BBC6-F1C7EA4699A3}" srcOrd="14" destOrd="0" presId="urn:microsoft.com/office/officeart/2005/8/layout/process2"/>
    <dgm:cxn modelId="{D37B776E-4B09-4D20-93DB-758B1FE95305}" type="presParOf" srcId="{098B7111-8D03-44B2-B06F-17B51CB16869}" destId="{1E498956-E691-4136-B7C5-3DE190E16D4D}" srcOrd="15" destOrd="0" presId="urn:microsoft.com/office/officeart/2005/8/layout/process2"/>
    <dgm:cxn modelId="{1453364F-2015-4F44-993D-82E7890F7C95}" type="presParOf" srcId="{1E498956-E691-4136-B7C5-3DE190E16D4D}" destId="{EC8FD654-585E-4D62-ABE3-B92A66B8E10D}" srcOrd="0" destOrd="0" presId="urn:microsoft.com/office/officeart/2005/8/layout/process2"/>
    <dgm:cxn modelId="{DEA76A82-5D5F-4DA3-AFBC-D28AA1B8824A}" type="presParOf" srcId="{098B7111-8D03-44B2-B06F-17B51CB16869}" destId="{2D78BA5A-5DB4-4177-914D-1A4B44EB48DD}" srcOrd="16" destOrd="0" presId="urn:microsoft.com/office/officeart/2005/8/layout/process2"/>
    <dgm:cxn modelId="{BB214365-24AF-442E-A94E-B499C682F297}" type="presParOf" srcId="{098B7111-8D03-44B2-B06F-17B51CB16869}" destId="{F827EDF3-151E-4793-9A32-3FFC40AFC048}" srcOrd="17" destOrd="0" presId="urn:microsoft.com/office/officeart/2005/8/layout/process2"/>
    <dgm:cxn modelId="{8C6EDBB4-EF49-4A21-A281-23D3D08612D7}" type="presParOf" srcId="{F827EDF3-151E-4793-9A32-3FFC40AFC048}" destId="{7FB02D3D-CDB1-45A1-B943-7FAB3B35F166}" srcOrd="0" destOrd="0" presId="urn:microsoft.com/office/officeart/2005/8/layout/process2"/>
    <dgm:cxn modelId="{79A0DB7A-19F2-4E0D-A793-051261506044}" type="presParOf" srcId="{098B7111-8D03-44B2-B06F-17B51CB16869}" destId="{475A40A8-777B-4D57-A3C4-B2A75BE278D2}" srcOrd="18" destOrd="0" presId="urn:microsoft.com/office/officeart/2005/8/layout/process2"/>
  </dgm:cxnLst>
  <dgm:bg/>
  <dgm:whole/>
</dgm:dataModel>
</file>

<file path=ppt/diagrams/data4.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4"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7B0AB8E1-2740-4963-AF21-2731D0405C1C}" type="presOf" srcId="{4A0C2B30-CFFA-4E6B-B3FA-CF7520C16CE7}" destId="{D1F7E870-2EF4-4F71-B6A7-CFB31E149842}" srcOrd="0"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E85E50BC-1306-4ACF-8897-7836C77ED2CE}" type="presOf" srcId="{2D335454-AF2D-43E7-AE65-3448AEE47D79}" destId="{B1A60590-B5F1-4914-B033-CFF6A1EAB18C}" srcOrd="0" destOrd="0" presId="urn:microsoft.com/office/officeart/2005/8/layout/process2"/>
    <dgm:cxn modelId="{03A3319B-A66A-4C8B-AE7B-98B3FA349810}" type="presOf" srcId="{EAF0E0E4-7E8F-43D3-85E8-6FA3C77734F0}" destId="{475A40A8-777B-4D57-A3C4-B2A75BE278D2}" srcOrd="0" destOrd="0" presId="urn:microsoft.com/office/officeart/2005/8/layout/process2"/>
    <dgm:cxn modelId="{809AFF3A-0452-4C6D-9DCE-B2A534C8E3D9}" type="presOf" srcId="{AD682044-4CB1-47C7-B26C-216A3BB9820F}" destId="{083F5D8A-B540-402A-9330-122D2B66E251}" srcOrd="0" destOrd="0" presId="urn:microsoft.com/office/officeart/2005/8/layout/process2"/>
    <dgm:cxn modelId="{C5D70EFB-508F-4FEC-BC68-4D024F9657D7}" type="presOf" srcId="{983968B9-5813-414A-BECE-19EF6F164C97}" destId="{7FB02D3D-CDB1-45A1-B943-7FAB3B35F166}" srcOrd="1" destOrd="0" presId="urn:microsoft.com/office/officeart/2005/8/layout/process2"/>
    <dgm:cxn modelId="{56B98729-5221-4511-BE70-6ABE5C5EC1D4}" type="presOf" srcId="{715C8D28-E59B-45DE-ADE5-58F2D67161AA}" destId="{098B7111-8D03-44B2-B06F-17B51CB16869}" srcOrd="0"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FF23BA3C-54FC-4EE6-902E-FA5E6315DF7C}" type="presOf" srcId="{23821256-B3B2-40B7-8A8F-749B73197A61}" destId="{EC8FD654-585E-4D62-ABE3-B92A66B8E10D}" srcOrd="1"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7AEDD898-ADE7-4891-AB71-D50281584F4F}" type="presOf" srcId="{C0612E3F-7A21-4DF5-87FC-47F35CD8C63C}" destId="{3C0580B4-48BB-4DB7-9CA7-AA8491F27369}" srcOrd="0" destOrd="0" presId="urn:microsoft.com/office/officeart/2005/8/layout/process2"/>
    <dgm:cxn modelId="{36C526C6-69D0-4115-9333-F1CC5555D674}" type="presOf" srcId="{BA86C38F-E6AB-42B7-A543-7CB49179BB20}" destId="{C8FEF153-4207-4ADA-8BE6-833EE782F5A8}"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44E60381-D428-4652-9025-2C2244DAE7CB}" type="presOf" srcId="{483021CE-3398-478A-B628-FC1FCF0A9982}" destId="{E2265E4C-9DFE-44FA-9790-A9D982861977}" srcOrd="0" destOrd="0" presId="urn:microsoft.com/office/officeart/2005/8/layout/process2"/>
    <dgm:cxn modelId="{ABB279AB-3511-48CB-8185-C65957BA008F}" type="presOf" srcId="{2D335454-AF2D-43E7-AE65-3448AEE47D79}" destId="{04489C4E-B0EB-4A0A-A47A-BDFA10D19A35}" srcOrd="1" destOrd="0" presId="urn:microsoft.com/office/officeart/2005/8/layout/process2"/>
    <dgm:cxn modelId="{5E9C2AA2-6C57-4EFF-94EC-B500DBDB7B5A}" type="presOf" srcId="{7DA77DE6-2F6E-4EDB-9815-3EC1162576CC}" destId="{1CFEB04D-2040-4854-B4EA-0BA902D8B193}" srcOrd="0" destOrd="0" presId="urn:microsoft.com/office/officeart/2005/8/layout/process2"/>
    <dgm:cxn modelId="{39E5A6F7-BBBE-4234-9FCA-20400A4309CD}" type="presOf" srcId="{D8BE0A9D-8FC2-4202-ABE1-D84BF32E82D9}" destId="{E7425246-FAC6-4B0E-BF5E-115BBAE5EA1A}" srcOrd="0" destOrd="0" presId="urn:microsoft.com/office/officeart/2005/8/layout/process2"/>
    <dgm:cxn modelId="{BFF84346-BC8E-4769-867E-03AF7B0F7307}" type="presOf" srcId="{2A352E27-5B73-4BB2-A5B1-01700B5DE3F9}" destId="{AEE34B64-36BA-46C7-93E4-63A7397206B3}" srcOrd="1" destOrd="0" presId="urn:microsoft.com/office/officeart/2005/8/layout/process2"/>
    <dgm:cxn modelId="{DE426B76-EF55-43EB-86C5-23B1F92DC5F7}" type="presOf" srcId="{2A6C0E7A-6B0A-48EF-B571-BB0D93FC330A}" destId="{AE5B9B23-E2F5-43AF-8507-9CF11DF0AC5B}"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09E88955-3CEF-4236-993A-8B645E0A5AD7}" type="presOf" srcId="{983968B9-5813-414A-BECE-19EF6F164C97}" destId="{F827EDF3-151E-4793-9A32-3FFC40AFC048}" srcOrd="0" destOrd="0" presId="urn:microsoft.com/office/officeart/2005/8/layout/process2"/>
    <dgm:cxn modelId="{DCF64D98-7A19-42B7-ADCE-641480F0F950}" type="presOf" srcId="{2A6C0E7A-6B0A-48EF-B571-BB0D93FC330A}" destId="{8A7DCF3D-D1EB-4ECA-9945-734754A1FFF2}" srcOrd="1"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E0976E44-EB40-40DC-91E5-30A590D8DFEC}" type="presOf" srcId="{E7836DE7-7FD8-48DC-B081-00B4E7819787}" destId="{1F4C7602-AA84-4757-BBC6-F1C7EA4699A3}" srcOrd="0" destOrd="0" presId="urn:microsoft.com/office/officeart/2005/8/layout/process2"/>
    <dgm:cxn modelId="{486B8700-2E5B-45F7-9AA3-B231CDE5ACF5}" type="presOf" srcId="{AD682044-4CB1-47C7-B26C-216A3BB9820F}" destId="{CD742857-3956-4AFD-8E98-AA75E3C58A79}" srcOrd="1"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832E3F7C-91FC-4B05-9F3A-4A624968AB5A}" type="presOf" srcId="{BA86C38F-E6AB-42B7-A543-7CB49179BB20}" destId="{BF1F7195-936A-407F-A4F6-1222F76A762E}" srcOrd="1" destOrd="0" presId="urn:microsoft.com/office/officeart/2005/8/layout/process2"/>
    <dgm:cxn modelId="{4769FBA7-F4D4-4985-9D51-084CF4DE6E4C}" type="presOf" srcId="{23821256-B3B2-40B7-8A8F-749B73197A61}" destId="{1E498956-E691-4136-B7C5-3DE190E16D4D}" srcOrd="0" destOrd="0" presId="urn:microsoft.com/office/officeart/2005/8/layout/process2"/>
    <dgm:cxn modelId="{69D4E751-27AF-44F3-8933-520D4E0DD722}" type="presOf" srcId="{D8BE0A9D-8FC2-4202-ABE1-D84BF32E82D9}" destId="{E6C44115-709C-4101-9C25-A97C620D20B8}" srcOrd="1" destOrd="0" presId="urn:microsoft.com/office/officeart/2005/8/layout/process2"/>
    <dgm:cxn modelId="{C54736FF-5EA8-4548-B7AC-C417818C3130}" type="presOf" srcId="{98C29F59-6E46-44EB-A4A1-617599080134}" destId="{A41762D2-45AB-42D9-8741-55534B9E5CC6}" srcOrd="0"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EFEAFDEC-9720-4FB0-BA80-A67B7ACCF29E}" type="presOf" srcId="{2A352E27-5B73-4BB2-A5B1-01700B5DE3F9}" destId="{BDA10F00-16E3-45A8-8313-5AF6A5DA647B}" srcOrd="0" destOrd="0" presId="urn:microsoft.com/office/officeart/2005/8/layout/process2"/>
    <dgm:cxn modelId="{9777368C-7266-420F-8B6E-DB45E007DDE6}" type="presOf" srcId="{C0612E3F-7A21-4DF5-87FC-47F35CD8C63C}" destId="{DAD2ECDA-E3BD-4A4B-BD17-EDE4B8673AE5}" srcOrd="1" destOrd="0" presId="urn:microsoft.com/office/officeart/2005/8/layout/process2"/>
    <dgm:cxn modelId="{1822CEA8-56AE-42F0-9B95-29F83795369D}" type="presOf" srcId="{1DEC37EF-68EE-4221-B666-F76AFDC72A59}" destId="{DF33EB7B-8A6D-4A57-84CD-8B915B0D0F8A}" srcOrd="0" destOrd="0" presId="urn:microsoft.com/office/officeart/2005/8/layout/process2"/>
    <dgm:cxn modelId="{B2A6D21A-DF8F-4409-A2D7-025A32839B10}" type="presOf" srcId="{6ACA8B80-C940-43B4-AB9C-F9B3C05202A2}" destId="{ECD31075-EE80-4B34-BF9A-5466640CBD32}" srcOrd="0" destOrd="0" presId="urn:microsoft.com/office/officeart/2005/8/layout/process2"/>
    <dgm:cxn modelId="{091A9C0D-AC33-460B-B69C-588AB09E72E6}" type="presOf" srcId="{A8DD6810-0242-44F0-B0F8-FEBC5AD41D8E}" destId="{1737CDB7-6EE5-40AE-9D27-DB4517E85C1A}" srcOrd="0"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8AB362E4-8376-421C-A672-A9E878C3133C}" srcId="{715C8D28-E59B-45DE-ADE5-58F2D67161AA}" destId="{EAF0E0E4-7E8F-43D3-85E8-6FA3C77734F0}" srcOrd="9" destOrd="0" parTransId="{F89E215C-17F5-48C1-AD7A-2670BB4D7DFD}" sibTransId="{316888FB-BEC6-4BFB-ABC6-1E14F49A1CE3}"/>
    <dgm:cxn modelId="{29FB484B-8531-43AE-840F-8D6102B215FE}" type="presOf" srcId="{3A20166C-AD42-4BAE-8E0F-B1F277B04026}" destId="{2D78BA5A-5DB4-4177-914D-1A4B44EB48DD}" srcOrd="0" destOrd="0" presId="urn:microsoft.com/office/officeart/2005/8/layout/process2"/>
    <dgm:cxn modelId="{3C43B614-913B-474C-8B36-318B3B398AA1}" type="presParOf" srcId="{098B7111-8D03-44B2-B06F-17B51CB16869}" destId="{A41762D2-45AB-42D9-8741-55534B9E5CC6}" srcOrd="0" destOrd="0" presId="urn:microsoft.com/office/officeart/2005/8/layout/process2"/>
    <dgm:cxn modelId="{5EF88B3D-3F38-4FB5-8E4B-B488F8CC91CF}" type="presParOf" srcId="{098B7111-8D03-44B2-B06F-17B51CB16869}" destId="{BDA10F00-16E3-45A8-8313-5AF6A5DA647B}" srcOrd="1" destOrd="0" presId="urn:microsoft.com/office/officeart/2005/8/layout/process2"/>
    <dgm:cxn modelId="{5F38BF18-AC51-4B02-ABCE-B7DA34342EEE}" type="presParOf" srcId="{BDA10F00-16E3-45A8-8313-5AF6A5DA647B}" destId="{AEE34B64-36BA-46C7-93E4-63A7397206B3}" srcOrd="0" destOrd="0" presId="urn:microsoft.com/office/officeart/2005/8/layout/process2"/>
    <dgm:cxn modelId="{59511D7C-2053-4880-B616-4DE05F125B77}" type="presParOf" srcId="{098B7111-8D03-44B2-B06F-17B51CB16869}" destId="{1CFEB04D-2040-4854-B4EA-0BA902D8B193}" srcOrd="2" destOrd="0" presId="urn:microsoft.com/office/officeart/2005/8/layout/process2"/>
    <dgm:cxn modelId="{51CC4AC3-20C4-4D5D-B2D1-49BF53B04909}" type="presParOf" srcId="{098B7111-8D03-44B2-B06F-17B51CB16869}" destId="{AE5B9B23-E2F5-43AF-8507-9CF11DF0AC5B}" srcOrd="3" destOrd="0" presId="urn:microsoft.com/office/officeart/2005/8/layout/process2"/>
    <dgm:cxn modelId="{5FBF0967-A5CE-4265-9725-1D60684409C8}" type="presParOf" srcId="{AE5B9B23-E2F5-43AF-8507-9CF11DF0AC5B}" destId="{8A7DCF3D-D1EB-4ECA-9945-734754A1FFF2}" srcOrd="0" destOrd="0" presId="urn:microsoft.com/office/officeart/2005/8/layout/process2"/>
    <dgm:cxn modelId="{6DE0AA09-9FEE-4B3A-8B22-3E0B898BE1EF}" type="presParOf" srcId="{098B7111-8D03-44B2-B06F-17B51CB16869}" destId="{1737CDB7-6EE5-40AE-9D27-DB4517E85C1A}" srcOrd="4" destOrd="0" presId="urn:microsoft.com/office/officeart/2005/8/layout/process2"/>
    <dgm:cxn modelId="{DD3DD006-D17F-49A7-8B3E-63F17802336C}" type="presParOf" srcId="{098B7111-8D03-44B2-B06F-17B51CB16869}" destId="{C8FEF153-4207-4ADA-8BE6-833EE782F5A8}" srcOrd="5" destOrd="0" presId="urn:microsoft.com/office/officeart/2005/8/layout/process2"/>
    <dgm:cxn modelId="{A2BC38C1-342A-4044-8548-146777B41E5F}" type="presParOf" srcId="{C8FEF153-4207-4ADA-8BE6-833EE782F5A8}" destId="{BF1F7195-936A-407F-A4F6-1222F76A762E}" srcOrd="0" destOrd="0" presId="urn:microsoft.com/office/officeart/2005/8/layout/process2"/>
    <dgm:cxn modelId="{FEB33218-722C-44AB-9418-6B85D84A7421}" type="presParOf" srcId="{098B7111-8D03-44B2-B06F-17B51CB16869}" destId="{D1F7E870-2EF4-4F71-B6A7-CFB31E149842}" srcOrd="6" destOrd="0" presId="urn:microsoft.com/office/officeart/2005/8/layout/process2"/>
    <dgm:cxn modelId="{CA69C039-98F5-47BC-B94B-6ACC6908FAA3}" type="presParOf" srcId="{098B7111-8D03-44B2-B06F-17B51CB16869}" destId="{3C0580B4-48BB-4DB7-9CA7-AA8491F27369}" srcOrd="7" destOrd="0" presId="urn:microsoft.com/office/officeart/2005/8/layout/process2"/>
    <dgm:cxn modelId="{9D147984-79E5-4328-A8A3-606437711B7B}" type="presParOf" srcId="{3C0580B4-48BB-4DB7-9CA7-AA8491F27369}" destId="{DAD2ECDA-E3BD-4A4B-BD17-EDE4B8673AE5}" srcOrd="0" destOrd="0" presId="urn:microsoft.com/office/officeart/2005/8/layout/process2"/>
    <dgm:cxn modelId="{F452D336-48BD-4590-A5A8-8455DD673185}" type="presParOf" srcId="{098B7111-8D03-44B2-B06F-17B51CB16869}" destId="{DF33EB7B-8A6D-4A57-84CD-8B915B0D0F8A}" srcOrd="8" destOrd="0" presId="urn:microsoft.com/office/officeart/2005/8/layout/process2"/>
    <dgm:cxn modelId="{7898ED8A-F1BC-49BF-B78E-3C747FF58E96}" type="presParOf" srcId="{098B7111-8D03-44B2-B06F-17B51CB16869}" destId="{083F5D8A-B540-402A-9330-122D2B66E251}" srcOrd="9" destOrd="0" presId="urn:microsoft.com/office/officeart/2005/8/layout/process2"/>
    <dgm:cxn modelId="{3AB7A357-6293-468E-9FBF-A06BD16EAAEC}" type="presParOf" srcId="{083F5D8A-B540-402A-9330-122D2B66E251}" destId="{CD742857-3956-4AFD-8E98-AA75E3C58A79}" srcOrd="0" destOrd="0" presId="urn:microsoft.com/office/officeart/2005/8/layout/process2"/>
    <dgm:cxn modelId="{949DA8F8-2D22-4390-B7C5-AB9042D01C85}" type="presParOf" srcId="{098B7111-8D03-44B2-B06F-17B51CB16869}" destId="{E2265E4C-9DFE-44FA-9790-A9D982861977}" srcOrd="10" destOrd="0" presId="urn:microsoft.com/office/officeart/2005/8/layout/process2"/>
    <dgm:cxn modelId="{04640364-BAF4-414B-9974-D9D3FF374852}" type="presParOf" srcId="{098B7111-8D03-44B2-B06F-17B51CB16869}" destId="{E7425246-FAC6-4B0E-BF5E-115BBAE5EA1A}" srcOrd="11" destOrd="0" presId="urn:microsoft.com/office/officeart/2005/8/layout/process2"/>
    <dgm:cxn modelId="{7DDD608B-3906-4CDB-8AF5-A7C5FC2D8997}" type="presParOf" srcId="{E7425246-FAC6-4B0E-BF5E-115BBAE5EA1A}" destId="{E6C44115-709C-4101-9C25-A97C620D20B8}" srcOrd="0" destOrd="0" presId="urn:microsoft.com/office/officeart/2005/8/layout/process2"/>
    <dgm:cxn modelId="{7470ACD4-6A25-4454-A375-44FE3372FE3F}" type="presParOf" srcId="{098B7111-8D03-44B2-B06F-17B51CB16869}" destId="{ECD31075-EE80-4B34-BF9A-5466640CBD32}" srcOrd="12" destOrd="0" presId="urn:microsoft.com/office/officeart/2005/8/layout/process2"/>
    <dgm:cxn modelId="{9C4AAF4A-B497-414F-A0CF-96F685AB602D}" type="presParOf" srcId="{098B7111-8D03-44B2-B06F-17B51CB16869}" destId="{B1A60590-B5F1-4914-B033-CFF6A1EAB18C}" srcOrd="13" destOrd="0" presId="urn:microsoft.com/office/officeart/2005/8/layout/process2"/>
    <dgm:cxn modelId="{BEBB1907-3B57-4921-9274-85AEC67D4CD9}" type="presParOf" srcId="{B1A60590-B5F1-4914-B033-CFF6A1EAB18C}" destId="{04489C4E-B0EB-4A0A-A47A-BDFA10D19A35}" srcOrd="0" destOrd="0" presId="urn:microsoft.com/office/officeart/2005/8/layout/process2"/>
    <dgm:cxn modelId="{24E0FA45-BC97-4887-A6C6-78F33C2376EA}" type="presParOf" srcId="{098B7111-8D03-44B2-B06F-17B51CB16869}" destId="{1F4C7602-AA84-4757-BBC6-F1C7EA4699A3}" srcOrd="14" destOrd="0" presId="urn:microsoft.com/office/officeart/2005/8/layout/process2"/>
    <dgm:cxn modelId="{3D6D66F9-4772-4ED2-9FE8-1F2AC5DEF0CE}" type="presParOf" srcId="{098B7111-8D03-44B2-B06F-17B51CB16869}" destId="{1E498956-E691-4136-B7C5-3DE190E16D4D}" srcOrd="15" destOrd="0" presId="urn:microsoft.com/office/officeart/2005/8/layout/process2"/>
    <dgm:cxn modelId="{49260E72-132F-4192-9238-B777ACADED09}" type="presParOf" srcId="{1E498956-E691-4136-B7C5-3DE190E16D4D}" destId="{EC8FD654-585E-4D62-ABE3-B92A66B8E10D}" srcOrd="0" destOrd="0" presId="urn:microsoft.com/office/officeart/2005/8/layout/process2"/>
    <dgm:cxn modelId="{CF4BBB7A-8BA6-4937-875F-5C8C35923E3C}" type="presParOf" srcId="{098B7111-8D03-44B2-B06F-17B51CB16869}" destId="{2D78BA5A-5DB4-4177-914D-1A4B44EB48DD}" srcOrd="16" destOrd="0" presId="urn:microsoft.com/office/officeart/2005/8/layout/process2"/>
    <dgm:cxn modelId="{B913F641-F761-44B5-BF23-372BD6EE1D5A}" type="presParOf" srcId="{098B7111-8D03-44B2-B06F-17B51CB16869}" destId="{F827EDF3-151E-4793-9A32-3FFC40AFC048}" srcOrd="17" destOrd="0" presId="urn:microsoft.com/office/officeart/2005/8/layout/process2"/>
    <dgm:cxn modelId="{20A86119-3727-4549-AF28-5512711BDF23}" type="presParOf" srcId="{F827EDF3-151E-4793-9A32-3FFC40AFC048}" destId="{7FB02D3D-CDB1-45A1-B943-7FAB3B35F166}" srcOrd="0" destOrd="0" presId="urn:microsoft.com/office/officeart/2005/8/layout/process2"/>
    <dgm:cxn modelId="{20F67CF7-D6E3-486D-8A22-FF847AE43E57}" type="presParOf" srcId="{098B7111-8D03-44B2-B06F-17B51CB16869}" destId="{475A40A8-777B-4D57-A3C4-B2A75BE278D2}" srcOrd="18" destOrd="0" presId="urn:microsoft.com/office/officeart/2005/8/layout/process2"/>
  </dgm:cxnLst>
  <dgm:bg/>
  <dgm:whole/>
</dgm:dataModel>
</file>

<file path=ppt/diagrams/data5.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5"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F47BDC17-3754-476F-BC16-036080CB914F}" srcId="{715C8D28-E59B-45DE-ADE5-58F2D67161AA}" destId="{4A0C2B30-CFFA-4E6B-B3FA-CF7520C16CE7}" srcOrd="3" destOrd="0" parTransId="{6C6D3177-EEE2-4750-BE4D-9CBCB7027CCE}" sibTransId="{C0612E3F-7A21-4DF5-87FC-47F35CD8C63C}"/>
    <dgm:cxn modelId="{5A3EFA2C-695B-4272-8136-9EBC5EF2360B}" type="presOf" srcId="{EAF0E0E4-7E8F-43D3-85E8-6FA3C77734F0}" destId="{475A40A8-777B-4D57-A3C4-B2A75BE278D2}" srcOrd="0" destOrd="0" presId="urn:microsoft.com/office/officeart/2005/8/layout/process2"/>
    <dgm:cxn modelId="{5308FCCF-D05A-434F-BF06-C0BC8E2E8FA0}" type="presOf" srcId="{2A352E27-5B73-4BB2-A5B1-01700B5DE3F9}" destId="{AEE34B64-36BA-46C7-93E4-63A7397206B3}" srcOrd="1" destOrd="0" presId="urn:microsoft.com/office/officeart/2005/8/layout/process2"/>
    <dgm:cxn modelId="{CBA4AEE1-A284-4DC7-91C5-ED6F05F7FEFC}" type="presOf" srcId="{2A6C0E7A-6B0A-48EF-B571-BB0D93FC330A}" destId="{AE5B9B23-E2F5-43AF-8507-9CF11DF0AC5B}" srcOrd="0" destOrd="0" presId="urn:microsoft.com/office/officeart/2005/8/layout/process2"/>
    <dgm:cxn modelId="{6CA2BEB9-C7A7-41FB-A6C0-5552D1672ABA}" type="presOf" srcId="{2D335454-AF2D-43E7-AE65-3448AEE47D79}" destId="{04489C4E-B0EB-4A0A-A47A-BDFA10D19A35}" srcOrd="1" destOrd="0" presId="urn:microsoft.com/office/officeart/2005/8/layout/process2"/>
    <dgm:cxn modelId="{F10515EE-2D8C-4976-8678-790603A0F31F}" type="presOf" srcId="{A8DD6810-0242-44F0-B0F8-FEBC5AD41D8E}" destId="{1737CDB7-6EE5-40AE-9D27-DB4517E85C1A}" srcOrd="0" destOrd="0" presId="urn:microsoft.com/office/officeart/2005/8/layout/process2"/>
    <dgm:cxn modelId="{24EFBF77-51A6-4DD5-9A1F-F6949EEE8C3C}" type="presOf" srcId="{E7836DE7-7FD8-48DC-B081-00B4E7819787}" destId="{1F4C7602-AA84-4757-BBC6-F1C7EA4699A3}" srcOrd="0"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8BD49161-8AEA-4860-838B-AD3C7568FF3E}" type="presOf" srcId="{3A20166C-AD42-4BAE-8E0F-B1F277B04026}" destId="{2D78BA5A-5DB4-4177-914D-1A4B44EB48DD}" srcOrd="0"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BDDEBBB7-9D7F-42EE-9441-0C99017FFF4E}" type="presOf" srcId="{D8BE0A9D-8FC2-4202-ABE1-D84BF32E82D9}" destId="{E7425246-FAC6-4B0E-BF5E-115BBAE5EA1A}" srcOrd="0" destOrd="0" presId="urn:microsoft.com/office/officeart/2005/8/layout/process2"/>
    <dgm:cxn modelId="{54704ED0-5F53-42FA-9193-65D6EFC55F1E}" type="presOf" srcId="{715C8D28-E59B-45DE-ADE5-58F2D67161AA}" destId="{098B7111-8D03-44B2-B06F-17B51CB16869}"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207C5773-789D-4A44-866B-A58A6C75D189}" type="presOf" srcId="{AD682044-4CB1-47C7-B26C-216A3BB9820F}" destId="{CD742857-3956-4AFD-8E98-AA75E3C58A79}" srcOrd="1" destOrd="0" presId="urn:microsoft.com/office/officeart/2005/8/layout/process2"/>
    <dgm:cxn modelId="{37763E58-E828-4A73-935F-D28E3B082EFF}" type="presOf" srcId="{23821256-B3B2-40B7-8A8F-749B73197A61}" destId="{1E498956-E691-4136-B7C5-3DE190E16D4D}"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45836142-492B-4608-82AD-E8C861A8C67D}" type="presOf" srcId="{98C29F59-6E46-44EB-A4A1-617599080134}" destId="{A41762D2-45AB-42D9-8741-55534B9E5CC6}"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8E44A832-552A-4613-9BDD-67A461A68C1D}" type="presOf" srcId="{983968B9-5813-414A-BECE-19EF6F164C97}" destId="{F827EDF3-151E-4793-9A32-3FFC40AFC048}" srcOrd="0" destOrd="0" presId="urn:microsoft.com/office/officeart/2005/8/layout/process2"/>
    <dgm:cxn modelId="{1B4685CA-F378-4703-8DB6-5792698E0B9F}" type="presOf" srcId="{AD682044-4CB1-47C7-B26C-216A3BB9820F}" destId="{083F5D8A-B540-402A-9330-122D2B66E251}" srcOrd="0" destOrd="0" presId="urn:microsoft.com/office/officeart/2005/8/layout/process2"/>
    <dgm:cxn modelId="{AA68CE50-4D55-49E1-BD14-C17F91B9AF07}" type="presOf" srcId="{2D335454-AF2D-43E7-AE65-3448AEE47D79}" destId="{B1A60590-B5F1-4914-B033-CFF6A1EAB18C}"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CDFC49EA-78F0-4819-BEA0-4A581614AD5B}" type="presOf" srcId="{6ACA8B80-C940-43B4-AB9C-F9B3C05202A2}" destId="{ECD31075-EE80-4B34-BF9A-5466640CBD32}" srcOrd="0" destOrd="0" presId="urn:microsoft.com/office/officeart/2005/8/layout/process2"/>
    <dgm:cxn modelId="{D890D67A-EE90-487F-A88D-32CC7608A63A}" type="presOf" srcId="{D8BE0A9D-8FC2-4202-ABE1-D84BF32E82D9}" destId="{E6C44115-709C-4101-9C25-A97C620D20B8}" srcOrd="1" destOrd="0" presId="urn:microsoft.com/office/officeart/2005/8/layout/process2"/>
    <dgm:cxn modelId="{A6CDE8CE-EEAA-4562-A8D7-2AC5520C2819}" type="presOf" srcId="{2A6C0E7A-6B0A-48EF-B571-BB0D93FC330A}" destId="{8A7DCF3D-D1EB-4ECA-9945-734754A1FFF2}" srcOrd="1" destOrd="0" presId="urn:microsoft.com/office/officeart/2005/8/layout/process2"/>
    <dgm:cxn modelId="{BE14B261-0516-4E41-82DA-D8B588CCC7C7}" type="presOf" srcId="{C0612E3F-7A21-4DF5-87FC-47F35CD8C63C}" destId="{DAD2ECDA-E3BD-4A4B-BD17-EDE4B8673AE5}" srcOrd="1"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7D6F4A4C-8E98-432D-B3F2-2C3C407F0B02}" type="presOf" srcId="{C0612E3F-7A21-4DF5-87FC-47F35CD8C63C}" destId="{3C0580B4-48BB-4DB7-9CA7-AA8491F27369}" srcOrd="0" destOrd="0" presId="urn:microsoft.com/office/officeart/2005/8/layout/process2"/>
    <dgm:cxn modelId="{C1089D3B-DC82-4B90-A910-559FC3268B5D}" type="presOf" srcId="{BA86C38F-E6AB-42B7-A543-7CB49179BB20}" destId="{BF1F7195-936A-407F-A4F6-1222F76A762E}" srcOrd="1" destOrd="0" presId="urn:microsoft.com/office/officeart/2005/8/layout/process2"/>
    <dgm:cxn modelId="{5D8CC5B0-BEEA-40E0-AFAA-9562CE231B66}" type="presOf" srcId="{983968B9-5813-414A-BECE-19EF6F164C97}" destId="{7FB02D3D-CDB1-45A1-B943-7FAB3B35F166}" srcOrd="1"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13CA5DE3-705C-4C99-BCD6-03C2DCAFDA5C}" type="presOf" srcId="{BA86C38F-E6AB-42B7-A543-7CB49179BB20}" destId="{C8FEF153-4207-4ADA-8BE6-833EE782F5A8}" srcOrd="0" destOrd="0" presId="urn:microsoft.com/office/officeart/2005/8/layout/process2"/>
    <dgm:cxn modelId="{E1BB99C5-1594-4218-902B-8FFFB72EA2C8}" type="presOf" srcId="{1DEC37EF-68EE-4221-B666-F76AFDC72A59}" destId="{DF33EB7B-8A6D-4A57-84CD-8B915B0D0F8A}" srcOrd="0" destOrd="0" presId="urn:microsoft.com/office/officeart/2005/8/layout/process2"/>
    <dgm:cxn modelId="{9D0F3E1A-AD81-43FB-A9ED-A597AA7696EA}" type="presOf" srcId="{2A352E27-5B73-4BB2-A5B1-01700B5DE3F9}" destId="{BDA10F00-16E3-45A8-8313-5AF6A5DA647B}" srcOrd="0"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A26E3F44-CD34-4BC1-8E73-B1773683BD76}" type="presOf" srcId="{7DA77DE6-2F6E-4EDB-9815-3EC1162576CC}" destId="{1CFEB04D-2040-4854-B4EA-0BA902D8B193}" srcOrd="0" destOrd="0" presId="urn:microsoft.com/office/officeart/2005/8/layout/process2"/>
    <dgm:cxn modelId="{D7E16B0E-1206-4776-8FC6-FC1FCF18F6D4}" type="presOf" srcId="{4A0C2B30-CFFA-4E6B-B3FA-CF7520C16CE7}" destId="{D1F7E870-2EF4-4F71-B6A7-CFB31E149842}" srcOrd="0" destOrd="0" presId="urn:microsoft.com/office/officeart/2005/8/layout/process2"/>
    <dgm:cxn modelId="{59FF5BCE-738B-4A86-9CBC-9E2A3BA76457}" type="presOf" srcId="{23821256-B3B2-40B7-8A8F-749B73197A61}" destId="{EC8FD654-585E-4D62-ABE3-B92A66B8E10D}" srcOrd="1" destOrd="0" presId="urn:microsoft.com/office/officeart/2005/8/layout/process2"/>
    <dgm:cxn modelId="{F20AF82A-6C5A-48C8-AB11-8F7EC686DC75}" type="presOf" srcId="{483021CE-3398-478A-B628-FC1FCF0A9982}" destId="{E2265E4C-9DFE-44FA-9790-A9D982861977}" srcOrd="0" destOrd="0" presId="urn:microsoft.com/office/officeart/2005/8/layout/process2"/>
    <dgm:cxn modelId="{9F0F6ACC-647C-43C6-AD18-3BC203A21818}" type="presParOf" srcId="{098B7111-8D03-44B2-B06F-17B51CB16869}" destId="{A41762D2-45AB-42D9-8741-55534B9E5CC6}" srcOrd="0" destOrd="0" presId="urn:microsoft.com/office/officeart/2005/8/layout/process2"/>
    <dgm:cxn modelId="{D24E1FFF-BBAF-4576-86BA-7BC45D7A0257}" type="presParOf" srcId="{098B7111-8D03-44B2-B06F-17B51CB16869}" destId="{BDA10F00-16E3-45A8-8313-5AF6A5DA647B}" srcOrd="1" destOrd="0" presId="urn:microsoft.com/office/officeart/2005/8/layout/process2"/>
    <dgm:cxn modelId="{1DC693FE-4857-4160-B674-3007D45FF4E0}" type="presParOf" srcId="{BDA10F00-16E3-45A8-8313-5AF6A5DA647B}" destId="{AEE34B64-36BA-46C7-93E4-63A7397206B3}" srcOrd="0" destOrd="0" presId="urn:microsoft.com/office/officeart/2005/8/layout/process2"/>
    <dgm:cxn modelId="{840903C8-D6D3-42F4-A018-A364B2BDB493}" type="presParOf" srcId="{098B7111-8D03-44B2-B06F-17B51CB16869}" destId="{1CFEB04D-2040-4854-B4EA-0BA902D8B193}" srcOrd="2" destOrd="0" presId="urn:microsoft.com/office/officeart/2005/8/layout/process2"/>
    <dgm:cxn modelId="{19B012A8-7CAE-48B1-A6FA-B7E96ADD09E4}" type="presParOf" srcId="{098B7111-8D03-44B2-B06F-17B51CB16869}" destId="{AE5B9B23-E2F5-43AF-8507-9CF11DF0AC5B}" srcOrd="3" destOrd="0" presId="urn:microsoft.com/office/officeart/2005/8/layout/process2"/>
    <dgm:cxn modelId="{478F9974-F587-4B8C-BA48-BA46A13BF8E4}" type="presParOf" srcId="{AE5B9B23-E2F5-43AF-8507-9CF11DF0AC5B}" destId="{8A7DCF3D-D1EB-4ECA-9945-734754A1FFF2}" srcOrd="0" destOrd="0" presId="urn:microsoft.com/office/officeart/2005/8/layout/process2"/>
    <dgm:cxn modelId="{D4002AD3-6FD9-4A97-AFE3-A2C66DD56F29}" type="presParOf" srcId="{098B7111-8D03-44B2-B06F-17B51CB16869}" destId="{1737CDB7-6EE5-40AE-9D27-DB4517E85C1A}" srcOrd="4" destOrd="0" presId="urn:microsoft.com/office/officeart/2005/8/layout/process2"/>
    <dgm:cxn modelId="{70D67C45-3AC6-4271-BF6B-7BAF22FFDA6F}" type="presParOf" srcId="{098B7111-8D03-44B2-B06F-17B51CB16869}" destId="{C8FEF153-4207-4ADA-8BE6-833EE782F5A8}" srcOrd="5" destOrd="0" presId="urn:microsoft.com/office/officeart/2005/8/layout/process2"/>
    <dgm:cxn modelId="{D7F3C230-1808-4E25-A3DF-C532C0D92FBC}" type="presParOf" srcId="{C8FEF153-4207-4ADA-8BE6-833EE782F5A8}" destId="{BF1F7195-936A-407F-A4F6-1222F76A762E}" srcOrd="0" destOrd="0" presId="urn:microsoft.com/office/officeart/2005/8/layout/process2"/>
    <dgm:cxn modelId="{8B9881FD-D347-4FEB-822F-9FAA0BE2A531}" type="presParOf" srcId="{098B7111-8D03-44B2-B06F-17B51CB16869}" destId="{D1F7E870-2EF4-4F71-B6A7-CFB31E149842}" srcOrd="6" destOrd="0" presId="urn:microsoft.com/office/officeart/2005/8/layout/process2"/>
    <dgm:cxn modelId="{7243E0EC-359A-4877-8ADF-C22740668887}" type="presParOf" srcId="{098B7111-8D03-44B2-B06F-17B51CB16869}" destId="{3C0580B4-48BB-4DB7-9CA7-AA8491F27369}" srcOrd="7" destOrd="0" presId="urn:microsoft.com/office/officeart/2005/8/layout/process2"/>
    <dgm:cxn modelId="{F1C8D974-6779-433B-BE1E-6C4C65097CF7}" type="presParOf" srcId="{3C0580B4-48BB-4DB7-9CA7-AA8491F27369}" destId="{DAD2ECDA-E3BD-4A4B-BD17-EDE4B8673AE5}" srcOrd="0" destOrd="0" presId="urn:microsoft.com/office/officeart/2005/8/layout/process2"/>
    <dgm:cxn modelId="{83B9BD10-FAC8-4F93-943B-A05DE3C3822D}" type="presParOf" srcId="{098B7111-8D03-44B2-B06F-17B51CB16869}" destId="{DF33EB7B-8A6D-4A57-84CD-8B915B0D0F8A}" srcOrd="8" destOrd="0" presId="urn:microsoft.com/office/officeart/2005/8/layout/process2"/>
    <dgm:cxn modelId="{578C8F83-BE69-4094-AD6A-9729F06E5DD7}" type="presParOf" srcId="{098B7111-8D03-44B2-B06F-17B51CB16869}" destId="{083F5D8A-B540-402A-9330-122D2B66E251}" srcOrd="9" destOrd="0" presId="urn:microsoft.com/office/officeart/2005/8/layout/process2"/>
    <dgm:cxn modelId="{6AF9E677-F13B-42A5-BCBB-C743078EEF37}" type="presParOf" srcId="{083F5D8A-B540-402A-9330-122D2B66E251}" destId="{CD742857-3956-4AFD-8E98-AA75E3C58A79}" srcOrd="0" destOrd="0" presId="urn:microsoft.com/office/officeart/2005/8/layout/process2"/>
    <dgm:cxn modelId="{23E1F08B-D647-455E-8BB1-CFB5D61494CE}" type="presParOf" srcId="{098B7111-8D03-44B2-B06F-17B51CB16869}" destId="{E2265E4C-9DFE-44FA-9790-A9D982861977}" srcOrd="10" destOrd="0" presId="urn:microsoft.com/office/officeart/2005/8/layout/process2"/>
    <dgm:cxn modelId="{6B17927B-23F9-4465-B5FB-1A5C7A88E029}" type="presParOf" srcId="{098B7111-8D03-44B2-B06F-17B51CB16869}" destId="{E7425246-FAC6-4B0E-BF5E-115BBAE5EA1A}" srcOrd="11" destOrd="0" presId="urn:microsoft.com/office/officeart/2005/8/layout/process2"/>
    <dgm:cxn modelId="{454DB75B-D1A5-44BD-BE4B-B3532049E7E4}" type="presParOf" srcId="{E7425246-FAC6-4B0E-BF5E-115BBAE5EA1A}" destId="{E6C44115-709C-4101-9C25-A97C620D20B8}" srcOrd="0" destOrd="0" presId="urn:microsoft.com/office/officeart/2005/8/layout/process2"/>
    <dgm:cxn modelId="{71C80F34-566E-4881-8E14-71D4B0F5C999}" type="presParOf" srcId="{098B7111-8D03-44B2-B06F-17B51CB16869}" destId="{ECD31075-EE80-4B34-BF9A-5466640CBD32}" srcOrd="12" destOrd="0" presId="urn:microsoft.com/office/officeart/2005/8/layout/process2"/>
    <dgm:cxn modelId="{D6DC4B60-25C0-4E9E-9CEF-63AE3173259A}" type="presParOf" srcId="{098B7111-8D03-44B2-B06F-17B51CB16869}" destId="{B1A60590-B5F1-4914-B033-CFF6A1EAB18C}" srcOrd="13" destOrd="0" presId="urn:microsoft.com/office/officeart/2005/8/layout/process2"/>
    <dgm:cxn modelId="{5DEE8A2F-FF30-4B2C-8507-D17C93D98785}" type="presParOf" srcId="{B1A60590-B5F1-4914-B033-CFF6A1EAB18C}" destId="{04489C4E-B0EB-4A0A-A47A-BDFA10D19A35}" srcOrd="0" destOrd="0" presId="urn:microsoft.com/office/officeart/2005/8/layout/process2"/>
    <dgm:cxn modelId="{5AD2979F-12FA-4512-834B-EF9FBB39D5C4}" type="presParOf" srcId="{098B7111-8D03-44B2-B06F-17B51CB16869}" destId="{1F4C7602-AA84-4757-BBC6-F1C7EA4699A3}" srcOrd="14" destOrd="0" presId="urn:microsoft.com/office/officeart/2005/8/layout/process2"/>
    <dgm:cxn modelId="{D2248C0A-7483-473E-A0A7-DFE5F2338177}" type="presParOf" srcId="{098B7111-8D03-44B2-B06F-17B51CB16869}" destId="{1E498956-E691-4136-B7C5-3DE190E16D4D}" srcOrd="15" destOrd="0" presId="urn:microsoft.com/office/officeart/2005/8/layout/process2"/>
    <dgm:cxn modelId="{C552AEA6-5AC2-40CD-AF1D-ABB73D346CBC}" type="presParOf" srcId="{1E498956-E691-4136-B7C5-3DE190E16D4D}" destId="{EC8FD654-585E-4D62-ABE3-B92A66B8E10D}" srcOrd="0" destOrd="0" presId="urn:microsoft.com/office/officeart/2005/8/layout/process2"/>
    <dgm:cxn modelId="{1D8E22F0-DE2D-41CC-B3D6-804AB3D0AEA2}" type="presParOf" srcId="{098B7111-8D03-44B2-B06F-17B51CB16869}" destId="{2D78BA5A-5DB4-4177-914D-1A4B44EB48DD}" srcOrd="16" destOrd="0" presId="urn:microsoft.com/office/officeart/2005/8/layout/process2"/>
    <dgm:cxn modelId="{0A27AAAE-881A-4469-9451-FC256BD3660E}" type="presParOf" srcId="{098B7111-8D03-44B2-B06F-17B51CB16869}" destId="{F827EDF3-151E-4793-9A32-3FFC40AFC048}" srcOrd="17" destOrd="0" presId="urn:microsoft.com/office/officeart/2005/8/layout/process2"/>
    <dgm:cxn modelId="{EB271D25-7085-4D43-986B-7D78D634A514}" type="presParOf" srcId="{F827EDF3-151E-4793-9A32-3FFC40AFC048}" destId="{7FB02D3D-CDB1-45A1-B943-7FAB3B35F166}" srcOrd="0" destOrd="0" presId="urn:microsoft.com/office/officeart/2005/8/layout/process2"/>
    <dgm:cxn modelId="{2B8385EB-AC98-4049-992A-C4FAB3424B8A}" type="presParOf" srcId="{098B7111-8D03-44B2-B06F-17B51CB16869}" destId="{475A40A8-777B-4D57-A3C4-B2A75BE278D2}" srcOrd="18" destOrd="0" presId="urn:microsoft.com/office/officeart/2005/8/layout/process2"/>
  </dgm:cxnLst>
  <dgm:bg/>
  <dgm:whole/>
</dgm:dataModel>
</file>

<file path=ppt/diagrams/data6.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6"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0E45902B-0E40-4DF7-8E34-3ED41724DD27}" type="presOf" srcId="{D8BE0A9D-8FC2-4202-ABE1-D84BF32E82D9}" destId="{E6C44115-709C-4101-9C25-A97C620D20B8}" srcOrd="1"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BCF4E6A1-3044-4176-91E1-AB4986796373}" type="presOf" srcId="{6ACA8B80-C940-43B4-AB9C-F9B3C05202A2}" destId="{ECD31075-EE80-4B34-BF9A-5466640CBD32}" srcOrd="0" destOrd="0" presId="urn:microsoft.com/office/officeart/2005/8/layout/process2"/>
    <dgm:cxn modelId="{B055158E-A11E-4FC1-9E28-0759035D0F92}" type="presOf" srcId="{983968B9-5813-414A-BECE-19EF6F164C97}" destId="{F827EDF3-151E-4793-9A32-3FFC40AFC048}" srcOrd="0" destOrd="0" presId="urn:microsoft.com/office/officeart/2005/8/layout/process2"/>
    <dgm:cxn modelId="{AF919A75-C480-4564-BFBE-BE40019D6C1C}" type="presOf" srcId="{98C29F59-6E46-44EB-A4A1-617599080134}" destId="{A41762D2-45AB-42D9-8741-55534B9E5CC6}" srcOrd="0" destOrd="0" presId="urn:microsoft.com/office/officeart/2005/8/layout/process2"/>
    <dgm:cxn modelId="{EEC15D4F-B4AB-4AB2-89EC-0A1CC506B212}" type="presOf" srcId="{715C8D28-E59B-45DE-ADE5-58F2D67161AA}" destId="{098B7111-8D03-44B2-B06F-17B51CB16869}" srcOrd="0"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3CD3079F-D2C8-49DC-840B-4A0FCA4380E9}" type="presOf" srcId="{2A352E27-5B73-4BB2-A5B1-01700B5DE3F9}" destId="{AEE34B64-36BA-46C7-93E4-63A7397206B3}" srcOrd="1"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A011442F-5DAB-4735-918E-18CF67F5920A}" type="presOf" srcId="{D8BE0A9D-8FC2-4202-ABE1-D84BF32E82D9}" destId="{E7425246-FAC6-4B0E-BF5E-115BBAE5EA1A}" srcOrd="0" destOrd="0" presId="urn:microsoft.com/office/officeart/2005/8/layout/process2"/>
    <dgm:cxn modelId="{42EF2E8D-C6E9-4822-BDF8-0CA4892CF593}" type="presOf" srcId="{7DA77DE6-2F6E-4EDB-9815-3EC1162576CC}" destId="{1CFEB04D-2040-4854-B4EA-0BA902D8B193}"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9326FB6B-9DE0-4DC0-B351-D341A5E2CCB8}" type="presOf" srcId="{C0612E3F-7A21-4DF5-87FC-47F35CD8C63C}" destId="{3C0580B4-48BB-4DB7-9CA7-AA8491F27369}" srcOrd="0" destOrd="0" presId="urn:microsoft.com/office/officeart/2005/8/layout/process2"/>
    <dgm:cxn modelId="{8DFB265F-9BC2-4187-9E9F-9D645777EBF9}" type="presOf" srcId="{2A6C0E7A-6B0A-48EF-B571-BB0D93FC330A}" destId="{AE5B9B23-E2F5-43AF-8507-9CF11DF0AC5B}" srcOrd="0" destOrd="0" presId="urn:microsoft.com/office/officeart/2005/8/layout/process2"/>
    <dgm:cxn modelId="{71A99F45-924F-4573-A129-5FA68CAB52BD}" type="presOf" srcId="{AD682044-4CB1-47C7-B26C-216A3BB9820F}" destId="{083F5D8A-B540-402A-9330-122D2B66E251}" srcOrd="0" destOrd="0" presId="urn:microsoft.com/office/officeart/2005/8/layout/process2"/>
    <dgm:cxn modelId="{2BD8A429-49A3-4F89-9165-88E0005F04D3}" type="presOf" srcId="{1DEC37EF-68EE-4221-B666-F76AFDC72A59}" destId="{DF33EB7B-8A6D-4A57-84CD-8B915B0D0F8A}" srcOrd="0" destOrd="0" presId="urn:microsoft.com/office/officeart/2005/8/layout/process2"/>
    <dgm:cxn modelId="{B93D3623-0F89-46C5-A288-32B2D66C617B}" type="presOf" srcId="{EAF0E0E4-7E8F-43D3-85E8-6FA3C77734F0}" destId="{475A40A8-777B-4D57-A3C4-B2A75BE278D2}" srcOrd="0" destOrd="0" presId="urn:microsoft.com/office/officeart/2005/8/layout/process2"/>
    <dgm:cxn modelId="{8B192B29-6965-424E-9751-87DFEEB1B3B9}" type="presOf" srcId="{4A0C2B30-CFFA-4E6B-B3FA-CF7520C16CE7}" destId="{D1F7E870-2EF4-4F71-B6A7-CFB31E149842}" srcOrd="0" destOrd="0" presId="urn:microsoft.com/office/officeart/2005/8/layout/process2"/>
    <dgm:cxn modelId="{76883E04-1A30-42A8-B897-5707BEF624E4}" type="presOf" srcId="{A8DD6810-0242-44F0-B0F8-FEBC5AD41D8E}" destId="{1737CDB7-6EE5-40AE-9D27-DB4517E85C1A}"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1B4C1E8F-809F-4239-8969-20CA9E1D7A9D}" type="presOf" srcId="{23821256-B3B2-40B7-8A8F-749B73197A61}" destId="{1E498956-E691-4136-B7C5-3DE190E16D4D}" srcOrd="0" destOrd="0" presId="urn:microsoft.com/office/officeart/2005/8/layout/process2"/>
    <dgm:cxn modelId="{14128D98-D356-45C7-B671-66C88EA80C86}" type="presOf" srcId="{2A6C0E7A-6B0A-48EF-B571-BB0D93FC330A}" destId="{8A7DCF3D-D1EB-4ECA-9945-734754A1FFF2}" srcOrd="1" destOrd="0" presId="urn:microsoft.com/office/officeart/2005/8/layout/process2"/>
    <dgm:cxn modelId="{12FF888F-A297-4363-8FB0-3F37B736B3B2}" type="presOf" srcId="{2D335454-AF2D-43E7-AE65-3448AEE47D79}" destId="{B1A60590-B5F1-4914-B033-CFF6A1EAB18C}"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D33F13C9-4265-42DB-9913-B2BDD5DAB8F8}" type="presOf" srcId="{AD682044-4CB1-47C7-B26C-216A3BB9820F}" destId="{CD742857-3956-4AFD-8E98-AA75E3C58A79}" srcOrd="1" destOrd="0" presId="urn:microsoft.com/office/officeart/2005/8/layout/process2"/>
    <dgm:cxn modelId="{370A1AC3-A38B-4C1B-9AF4-F271B88B44B6}" type="presOf" srcId="{C0612E3F-7A21-4DF5-87FC-47F35CD8C63C}" destId="{DAD2ECDA-E3BD-4A4B-BD17-EDE4B8673AE5}" srcOrd="1" destOrd="0" presId="urn:microsoft.com/office/officeart/2005/8/layout/process2"/>
    <dgm:cxn modelId="{50276EAD-D79C-435E-8ECC-C7E9E12C9631}" type="presOf" srcId="{2A352E27-5B73-4BB2-A5B1-01700B5DE3F9}" destId="{BDA10F00-16E3-45A8-8313-5AF6A5DA647B}"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9433BDBE-7996-456C-ADE8-0D34D17ADF89}" type="presOf" srcId="{983968B9-5813-414A-BECE-19EF6F164C97}" destId="{7FB02D3D-CDB1-45A1-B943-7FAB3B35F166}" srcOrd="1" destOrd="0" presId="urn:microsoft.com/office/officeart/2005/8/layout/process2"/>
    <dgm:cxn modelId="{ADFCB38E-ECE9-4CB2-8A93-46A2D0510C12}" type="presOf" srcId="{483021CE-3398-478A-B628-FC1FCF0A9982}" destId="{E2265E4C-9DFE-44FA-9790-A9D982861977}" srcOrd="0" destOrd="0" presId="urn:microsoft.com/office/officeart/2005/8/layout/process2"/>
    <dgm:cxn modelId="{B55110E1-591E-4BC8-872A-E6F777B43FE3}" type="presOf" srcId="{2D335454-AF2D-43E7-AE65-3448AEE47D79}" destId="{04489C4E-B0EB-4A0A-A47A-BDFA10D19A35}" srcOrd="1"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963A0F39-C9AD-4D39-991A-E4BEAC193B18}" type="presOf" srcId="{BA86C38F-E6AB-42B7-A543-7CB49179BB20}" destId="{BF1F7195-936A-407F-A4F6-1222F76A762E}" srcOrd="1" destOrd="0" presId="urn:microsoft.com/office/officeart/2005/8/layout/process2"/>
    <dgm:cxn modelId="{487C3B8D-E629-4EC2-B86D-A98DD09A695B}" type="presOf" srcId="{E7836DE7-7FD8-48DC-B081-00B4E7819787}" destId="{1F4C7602-AA84-4757-BBC6-F1C7EA4699A3}" srcOrd="0" destOrd="0" presId="urn:microsoft.com/office/officeart/2005/8/layout/process2"/>
    <dgm:cxn modelId="{0A929C9D-DBF8-41E6-8DA3-F62CA7082300}" type="presOf" srcId="{BA86C38F-E6AB-42B7-A543-7CB49179BB20}" destId="{C8FEF153-4207-4ADA-8BE6-833EE782F5A8}" srcOrd="0" destOrd="0" presId="urn:microsoft.com/office/officeart/2005/8/layout/process2"/>
    <dgm:cxn modelId="{1B1C08DF-A98B-4114-A44C-9077FCB80F53}" type="presOf" srcId="{23821256-B3B2-40B7-8A8F-749B73197A61}" destId="{EC8FD654-585E-4D62-ABE3-B92A66B8E10D}" srcOrd="1"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8AB362E4-8376-421C-A672-A9E878C3133C}" srcId="{715C8D28-E59B-45DE-ADE5-58F2D67161AA}" destId="{EAF0E0E4-7E8F-43D3-85E8-6FA3C77734F0}" srcOrd="9" destOrd="0" parTransId="{F89E215C-17F5-48C1-AD7A-2670BB4D7DFD}" sibTransId="{316888FB-BEC6-4BFB-ABC6-1E14F49A1CE3}"/>
    <dgm:cxn modelId="{3A075591-082E-4ABD-BF2B-AB0299EC7562}" type="presOf" srcId="{3A20166C-AD42-4BAE-8E0F-B1F277B04026}" destId="{2D78BA5A-5DB4-4177-914D-1A4B44EB48DD}" srcOrd="0" destOrd="0" presId="urn:microsoft.com/office/officeart/2005/8/layout/process2"/>
    <dgm:cxn modelId="{EEC4A2E6-1305-4121-850D-067B94A3E349}" type="presParOf" srcId="{098B7111-8D03-44B2-B06F-17B51CB16869}" destId="{A41762D2-45AB-42D9-8741-55534B9E5CC6}" srcOrd="0" destOrd="0" presId="urn:microsoft.com/office/officeart/2005/8/layout/process2"/>
    <dgm:cxn modelId="{D92FF1EA-489E-40D0-981D-C8FDB02862BE}" type="presParOf" srcId="{098B7111-8D03-44B2-B06F-17B51CB16869}" destId="{BDA10F00-16E3-45A8-8313-5AF6A5DA647B}" srcOrd="1" destOrd="0" presId="urn:microsoft.com/office/officeart/2005/8/layout/process2"/>
    <dgm:cxn modelId="{E4748700-5091-4BF3-B025-C8290CDA662E}" type="presParOf" srcId="{BDA10F00-16E3-45A8-8313-5AF6A5DA647B}" destId="{AEE34B64-36BA-46C7-93E4-63A7397206B3}" srcOrd="0" destOrd="0" presId="urn:microsoft.com/office/officeart/2005/8/layout/process2"/>
    <dgm:cxn modelId="{A99106E7-3BC9-4D33-9F72-FB0108C1B009}" type="presParOf" srcId="{098B7111-8D03-44B2-B06F-17B51CB16869}" destId="{1CFEB04D-2040-4854-B4EA-0BA902D8B193}" srcOrd="2" destOrd="0" presId="urn:microsoft.com/office/officeart/2005/8/layout/process2"/>
    <dgm:cxn modelId="{C3AE967A-C69C-424C-B7EC-7B96B3CD8428}" type="presParOf" srcId="{098B7111-8D03-44B2-B06F-17B51CB16869}" destId="{AE5B9B23-E2F5-43AF-8507-9CF11DF0AC5B}" srcOrd="3" destOrd="0" presId="urn:microsoft.com/office/officeart/2005/8/layout/process2"/>
    <dgm:cxn modelId="{28C13D8D-0209-4E37-A7D4-ABE76A719ED3}" type="presParOf" srcId="{AE5B9B23-E2F5-43AF-8507-9CF11DF0AC5B}" destId="{8A7DCF3D-D1EB-4ECA-9945-734754A1FFF2}" srcOrd="0" destOrd="0" presId="urn:microsoft.com/office/officeart/2005/8/layout/process2"/>
    <dgm:cxn modelId="{22FD3E7D-9DB0-4663-B1F8-A58BB9A3B8EE}" type="presParOf" srcId="{098B7111-8D03-44B2-B06F-17B51CB16869}" destId="{1737CDB7-6EE5-40AE-9D27-DB4517E85C1A}" srcOrd="4" destOrd="0" presId="urn:microsoft.com/office/officeart/2005/8/layout/process2"/>
    <dgm:cxn modelId="{AF4A886E-9047-4132-8259-F30C344432BF}" type="presParOf" srcId="{098B7111-8D03-44B2-B06F-17B51CB16869}" destId="{C8FEF153-4207-4ADA-8BE6-833EE782F5A8}" srcOrd="5" destOrd="0" presId="urn:microsoft.com/office/officeart/2005/8/layout/process2"/>
    <dgm:cxn modelId="{D04D8B79-BC3E-4497-A50B-9512877CBA41}" type="presParOf" srcId="{C8FEF153-4207-4ADA-8BE6-833EE782F5A8}" destId="{BF1F7195-936A-407F-A4F6-1222F76A762E}" srcOrd="0" destOrd="0" presId="urn:microsoft.com/office/officeart/2005/8/layout/process2"/>
    <dgm:cxn modelId="{B93B2ECA-17ED-47DE-BA06-70C438974CEF}" type="presParOf" srcId="{098B7111-8D03-44B2-B06F-17B51CB16869}" destId="{D1F7E870-2EF4-4F71-B6A7-CFB31E149842}" srcOrd="6" destOrd="0" presId="urn:microsoft.com/office/officeart/2005/8/layout/process2"/>
    <dgm:cxn modelId="{B38FD0D7-2C97-4246-8B8A-60B805DB59F0}" type="presParOf" srcId="{098B7111-8D03-44B2-B06F-17B51CB16869}" destId="{3C0580B4-48BB-4DB7-9CA7-AA8491F27369}" srcOrd="7" destOrd="0" presId="urn:microsoft.com/office/officeart/2005/8/layout/process2"/>
    <dgm:cxn modelId="{D74A820D-C8D9-40A3-A201-EBCE97A05AF8}" type="presParOf" srcId="{3C0580B4-48BB-4DB7-9CA7-AA8491F27369}" destId="{DAD2ECDA-E3BD-4A4B-BD17-EDE4B8673AE5}" srcOrd="0" destOrd="0" presId="urn:microsoft.com/office/officeart/2005/8/layout/process2"/>
    <dgm:cxn modelId="{90BB401B-32E0-48FF-BA68-FCA1C7E736FD}" type="presParOf" srcId="{098B7111-8D03-44B2-B06F-17B51CB16869}" destId="{DF33EB7B-8A6D-4A57-84CD-8B915B0D0F8A}" srcOrd="8" destOrd="0" presId="urn:microsoft.com/office/officeart/2005/8/layout/process2"/>
    <dgm:cxn modelId="{E2BEF1C4-0D02-4A1A-8520-8554572EE6D6}" type="presParOf" srcId="{098B7111-8D03-44B2-B06F-17B51CB16869}" destId="{083F5D8A-B540-402A-9330-122D2B66E251}" srcOrd="9" destOrd="0" presId="urn:microsoft.com/office/officeart/2005/8/layout/process2"/>
    <dgm:cxn modelId="{761DF43A-9EE4-4FA0-B449-C949A2ACBCED}" type="presParOf" srcId="{083F5D8A-B540-402A-9330-122D2B66E251}" destId="{CD742857-3956-4AFD-8E98-AA75E3C58A79}" srcOrd="0" destOrd="0" presId="urn:microsoft.com/office/officeart/2005/8/layout/process2"/>
    <dgm:cxn modelId="{7E901A93-8D58-4721-9F0A-E4575AC426F9}" type="presParOf" srcId="{098B7111-8D03-44B2-B06F-17B51CB16869}" destId="{E2265E4C-9DFE-44FA-9790-A9D982861977}" srcOrd="10" destOrd="0" presId="urn:microsoft.com/office/officeart/2005/8/layout/process2"/>
    <dgm:cxn modelId="{273955F9-66F2-4DAE-8182-F89515A74E64}" type="presParOf" srcId="{098B7111-8D03-44B2-B06F-17B51CB16869}" destId="{E7425246-FAC6-4B0E-BF5E-115BBAE5EA1A}" srcOrd="11" destOrd="0" presId="urn:microsoft.com/office/officeart/2005/8/layout/process2"/>
    <dgm:cxn modelId="{9C0E74E3-2A50-4DA3-BD15-73E1A3DDB036}" type="presParOf" srcId="{E7425246-FAC6-4B0E-BF5E-115BBAE5EA1A}" destId="{E6C44115-709C-4101-9C25-A97C620D20B8}" srcOrd="0" destOrd="0" presId="urn:microsoft.com/office/officeart/2005/8/layout/process2"/>
    <dgm:cxn modelId="{BCB6C1EA-2649-404C-ACBC-E600384F9C2B}" type="presParOf" srcId="{098B7111-8D03-44B2-B06F-17B51CB16869}" destId="{ECD31075-EE80-4B34-BF9A-5466640CBD32}" srcOrd="12" destOrd="0" presId="urn:microsoft.com/office/officeart/2005/8/layout/process2"/>
    <dgm:cxn modelId="{AE44274D-6470-4485-BFB1-28B3A55750CA}" type="presParOf" srcId="{098B7111-8D03-44B2-B06F-17B51CB16869}" destId="{B1A60590-B5F1-4914-B033-CFF6A1EAB18C}" srcOrd="13" destOrd="0" presId="urn:microsoft.com/office/officeart/2005/8/layout/process2"/>
    <dgm:cxn modelId="{CB38A299-550F-4881-8F03-BC5936663239}" type="presParOf" srcId="{B1A60590-B5F1-4914-B033-CFF6A1EAB18C}" destId="{04489C4E-B0EB-4A0A-A47A-BDFA10D19A35}" srcOrd="0" destOrd="0" presId="urn:microsoft.com/office/officeart/2005/8/layout/process2"/>
    <dgm:cxn modelId="{B03D4673-E02C-4866-AB30-7A4889ABDAB3}" type="presParOf" srcId="{098B7111-8D03-44B2-B06F-17B51CB16869}" destId="{1F4C7602-AA84-4757-BBC6-F1C7EA4699A3}" srcOrd="14" destOrd="0" presId="urn:microsoft.com/office/officeart/2005/8/layout/process2"/>
    <dgm:cxn modelId="{FCE004C8-458A-4440-8ED7-E4E487E8F60C}" type="presParOf" srcId="{098B7111-8D03-44B2-B06F-17B51CB16869}" destId="{1E498956-E691-4136-B7C5-3DE190E16D4D}" srcOrd="15" destOrd="0" presId="urn:microsoft.com/office/officeart/2005/8/layout/process2"/>
    <dgm:cxn modelId="{00EA2994-2101-425E-B50F-716E653409D7}" type="presParOf" srcId="{1E498956-E691-4136-B7C5-3DE190E16D4D}" destId="{EC8FD654-585E-4D62-ABE3-B92A66B8E10D}" srcOrd="0" destOrd="0" presId="urn:microsoft.com/office/officeart/2005/8/layout/process2"/>
    <dgm:cxn modelId="{35093576-04A2-46DD-A21C-7851E2C9F5F5}" type="presParOf" srcId="{098B7111-8D03-44B2-B06F-17B51CB16869}" destId="{2D78BA5A-5DB4-4177-914D-1A4B44EB48DD}" srcOrd="16" destOrd="0" presId="urn:microsoft.com/office/officeart/2005/8/layout/process2"/>
    <dgm:cxn modelId="{EC512D63-82D7-4A1F-911B-5B27012D666A}" type="presParOf" srcId="{098B7111-8D03-44B2-B06F-17B51CB16869}" destId="{F827EDF3-151E-4793-9A32-3FFC40AFC048}" srcOrd="17" destOrd="0" presId="urn:microsoft.com/office/officeart/2005/8/layout/process2"/>
    <dgm:cxn modelId="{A541418C-12D2-4C6D-90C8-D01E31173334}" type="presParOf" srcId="{F827EDF3-151E-4793-9A32-3FFC40AFC048}" destId="{7FB02D3D-CDB1-45A1-B943-7FAB3B35F166}" srcOrd="0" destOrd="0" presId="urn:microsoft.com/office/officeart/2005/8/layout/process2"/>
    <dgm:cxn modelId="{ED7AACC6-E39F-43D4-89D5-062BFFFE2120}" type="presParOf" srcId="{098B7111-8D03-44B2-B06F-17B51CB16869}" destId="{475A40A8-777B-4D57-A3C4-B2A75BE278D2}" srcOrd="18" destOrd="0" presId="urn:microsoft.com/office/officeart/2005/8/layout/process2"/>
  </dgm:cxnLst>
  <dgm:bg/>
  <dgm:whole/>
</dgm:dataModel>
</file>

<file path=ppt/diagrams/data7.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7"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F47BDC17-3754-476F-BC16-036080CB914F}" srcId="{715C8D28-E59B-45DE-ADE5-58F2D67161AA}" destId="{4A0C2B30-CFFA-4E6B-B3FA-CF7520C16CE7}" srcOrd="3" destOrd="0" parTransId="{6C6D3177-EEE2-4750-BE4D-9CBCB7027CCE}" sibTransId="{C0612E3F-7A21-4DF5-87FC-47F35CD8C63C}"/>
    <dgm:cxn modelId="{060B3B82-5C60-4F4D-AE22-4E6B5A6494E3}" type="presOf" srcId="{7DA77DE6-2F6E-4EDB-9815-3EC1162576CC}" destId="{1CFEB04D-2040-4854-B4EA-0BA902D8B193}" srcOrd="0" destOrd="0" presId="urn:microsoft.com/office/officeart/2005/8/layout/process2"/>
    <dgm:cxn modelId="{C27AA111-B553-4546-B1BC-3BA62D9C2DDF}" type="presOf" srcId="{D8BE0A9D-8FC2-4202-ABE1-D84BF32E82D9}" destId="{E6C44115-709C-4101-9C25-A97C620D20B8}" srcOrd="1" destOrd="0" presId="urn:microsoft.com/office/officeart/2005/8/layout/process2"/>
    <dgm:cxn modelId="{B0DC4BE4-9DFA-4D2B-BFE5-78863F65DCCF}" type="presOf" srcId="{6ACA8B80-C940-43B4-AB9C-F9B3C05202A2}" destId="{ECD31075-EE80-4B34-BF9A-5466640CBD32}" srcOrd="0" destOrd="0" presId="urn:microsoft.com/office/officeart/2005/8/layout/process2"/>
    <dgm:cxn modelId="{C6C8BAC9-4605-4616-8DA3-DD6DD50BFA68}" type="presOf" srcId="{C0612E3F-7A21-4DF5-87FC-47F35CD8C63C}" destId="{DAD2ECDA-E3BD-4A4B-BD17-EDE4B8673AE5}" srcOrd="1" destOrd="0" presId="urn:microsoft.com/office/officeart/2005/8/layout/process2"/>
    <dgm:cxn modelId="{2B321423-18EE-441F-A0A7-CBF14B174D2C}" type="presOf" srcId="{2D335454-AF2D-43E7-AE65-3448AEE47D79}" destId="{B1A60590-B5F1-4914-B033-CFF6A1EAB18C}" srcOrd="0" destOrd="0" presId="urn:microsoft.com/office/officeart/2005/8/layout/process2"/>
    <dgm:cxn modelId="{FA32A5B3-EAAC-463F-A579-26AF9D7D9334}" type="presOf" srcId="{983968B9-5813-414A-BECE-19EF6F164C97}" destId="{F827EDF3-151E-4793-9A32-3FFC40AFC048}" srcOrd="0" destOrd="0" presId="urn:microsoft.com/office/officeart/2005/8/layout/process2"/>
    <dgm:cxn modelId="{F7211C70-FD3A-4FA5-B4D1-1B49C51A00F3}" type="presOf" srcId="{3A20166C-AD42-4BAE-8E0F-B1F277B04026}" destId="{2D78BA5A-5DB4-4177-914D-1A4B44EB48DD}" srcOrd="0" destOrd="0" presId="urn:microsoft.com/office/officeart/2005/8/layout/process2"/>
    <dgm:cxn modelId="{29A2504A-71FC-4DDF-9291-C9274421A132}" type="presOf" srcId="{2A352E27-5B73-4BB2-A5B1-01700B5DE3F9}" destId="{AEE34B64-36BA-46C7-93E4-63A7397206B3}" srcOrd="1"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D1A1B289-BB8B-4FBF-B342-C259EDAB88B3}" type="presOf" srcId="{2A6C0E7A-6B0A-48EF-B571-BB0D93FC330A}" destId="{8A7DCF3D-D1EB-4ECA-9945-734754A1FFF2}" srcOrd="1" destOrd="0" presId="urn:microsoft.com/office/officeart/2005/8/layout/process2"/>
    <dgm:cxn modelId="{D69FB6DD-EF8D-4655-B856-CBB714235442}" type="presOf" srcId="{A8DD6810-0242-44F0-B0F8-FEBC5AD41D8E}" destId="{1737CDB7-6EE5-40AE-9D27-DB4517E85C1A}" srcOrd="0" destOrd="0" presId="urn:microsoft.com/office/officeart/2005/8/layout/process2"/>
    <dgm:cxn modelId="{DF44A340-6D24-410B-BD24-5EFD913C4263}" type="presOf" srcId="{D8BE0A9D-8FC2-4202-ABE1-D84BF32E82D9}" destId="{E7425246-FAC6-4B0E-BF5E-115BBAE5EA1A}" srcOrd="0" destOrd="0" presId="urn:microsoft.com/office/officeart/2005/8/layout/process2"/>
    <dgm:cxn modelId="{6EB276EA-E187-4251-8EA0-CBA34518056A}" type="presOf" srcId="{2D335454-AF2D-43E7-AE65-3448AEE47D79}" destId="{04489C4E-B0EB-4A0A-A47A-BDFA10D19A35}" srcOrd="1"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B09DA96F-8616-404E-A6D7-487FCA6535D5}" type="presOf" srcId="{AD682044-4CB1-47C7-B26C-216A3BB9820F}" destId="{083F5D8A-B540-402A-9330-122D2B66E251}"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3F5D935D-76C3-4D28-9F1D-6C1AA7C76214}" type="presOf" srcId="{BA86C38F-E6AB-42B7-A543-7CB49179BB20}" destId="{C8FEF153-4207-4ADA-8BE6-833EE782F5A8}" srcOrd="0" destOrd="0" presId="urn:microsoft.com/office/officeart/2005/8/layout/process2"/>
    <dgm:cxn modelId="{2E43F798-800C-4F2B-B048-80EDFB7C07E7}" type="presOf" srcId="{BA86C38F-E6AB-42B7-A543-7CB49179BB20}" destId="{BF1F7195-936A-407F-A4F6-1222F76A762E}" srcOrd="1" destOrd="0" presId="urn:microsoft.com/office/officeart/2005/8/layout/process2"/>
    <dgm:cxn modelId="{C4A7CFAF-FEA9-4076-A096-7F11328AEFCC}" type="presOf" srcId="{2A6C0E7A-6B0A-48EF-B571-BB0D93FC330A}" destId="{AE5B9B23-E2F5-43AF-8507-9CF11DF0AC5B}" srcOrd="0" destOrd="0" presId="urn:microsoft.com/office/officeart/2005/8/layout/process2"/>
    <dgm:cxn modelId="{22036C3B-8AF1-4244-B547-8079A0832DA1}" type="presOf" srcId="{983968B9-5813-414A-BECE-19EF6F164C97}" destId="{7FB02D3D-CDB1-45A1-B943-7FAB3B35F166}" srcOrd="1" destOrd="0" presId="urn:microsoft.com/office/officeart/2005/8/layout/process2"/>
    <dgm:cxn modelId="{1D17CCC1-4B71-4ACB-913E-114BB2A25514}" type="presOf" srcId="{AD682044-4CB1-47C7-B26C-216A3BB9820F}" destId="{CD742857-3956-4AFD-8E98-AA75E3C58A79}" srcOrd="1" destOrd="0" presId="urn:microsoft.com/office/officeart/2005/8/layout/process2"/>
    <dgm:cxn modelId="{12158048-E7CA-472A-A26D-1E8B7A579078}" type="presOf" srcId="{2A352E27-5B73-4BB2-A5B1-01700B5DE3F9}" destId="{BDA10F00-16E3-45A8-8313-5AF6A5DA647B}" srcOrd="0" destOrd="0" presId="urn:microsoft.com/office/officeart/2005/8/layout/process2"/>
    <dgm:cxn modelId="{FFCA8B0E-EBF8-4797-B50C-18BF342B517B}" type="presOf" srcId="{23821256-B3B2-40B7-8A8F-749B73197A61}" destId="{EC8FD654-585E-4D62-ABE3-B92A66B8E10D}" srcOrd="1"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2A90DB69-F94B-49A7-80A4-A45C3F8E1A13}" srcId="{715C8D28-E59B-45DE-ADE5-58F2D67161AA}" destId="{E7836DE7-7FD8-48DC-B081-00B4E7819787}" srcOrd="7" destOrd="0" parTransId="{86D50FF0-74A9-4D10-8182-75466711F613}" sibTransId="{23821256-B3B2-40B7-8A8F-749B73197A61}"/>
    <dgm:cxn modelId="{E156E701-29C0-4FD4-9C51-FCEFD0401677}" srcId="{715C8D28-E59B-45DE-ADE5-58F2D67161AA}" destId="{7DA77DE6-2F6E-4EDB-9815-3EC1162576CC}" srcOrd="1" destOrd="0" parTransId="{1B757298-5B41-4D3A-8AF9-0352D85ADFAB}" sibTransId="{2A6C0E7A-6B0A-48EF-B571-BB0D93FC330A}"/>
    <dgm:cxn modelId="{E1636636-02DE-4D1E-8C0F-E05FADD1A4B0}" type="presOf" srcId="{1DEC37EF-68EE-4221-B666-F76AFDC72A59}" destId="{DF33EB7B-8A6D-4A57-84CD-8B915B0D0F8A}" srcOrd="0"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EB2A3CA6-61CC-4B42-A9FE-BB6E0643B483}" type="presOf" srcId="{98C29F59-6E46-44EB-A4A1-617599080134}" destId="{A41762D2-45AB-42D9-8741-55534B9E5CC6}" srcOrd="0" destOrd="0" presId="urn:microsoft.com/office/officeart/2005/8/layout/process2"/>
    <dgm:cxn modelId="{2E2EDFAA-D99D-4EAB-8FAC-C8EAA673AEEF}" type="presOf" srcId="{C0612E3F-7A21-4DF5-87FC-47F35CD8C63C}" destId="{3C0580B4-48BB-4DB7-9CA7-AA8491F27369}" srcOrd="0" destOrd="0" presId="urn:microsoft.com/office/officeart/2005/8/layout/process2"/>
    <dgm:cxn modelId="{D9FA8684-C154-4380-A9A2-07A2B5A06C5F}" type="presOf" srcId="{483021CE-3398-478A-B628-FC1FCF0A9982}" destId="{E2265E4C-9DFE-44FA-9790-A9D982861977}" srcOrd="0" destOrd="0" presId="urn:microsoft.com/office/officeart/2005/8/layout/process2"/>
    <dgm:cxn modelId="{95473BD0-BDA7-452A-971E-CAEC49111A38}" type="presOf" srcId="{EAF0E0E4-7E8F-43D3-85E8-6FA3C77734F0}" destId="{475A40A8-777B-4D57-A3C4-B2A75BE278D2}" srcOrd="0" destOrd="0" presId="urn:microsoft.com/office/officeart/2005/8/layout/process2"/>
    <dgm:cxn modelId="{4869596F-1230-414D-A913-E00A0B7507E1}" type="presOf" srcId="{E7836DE7-7FD8-48DC-B081-00B4E7819787}" destId="{1F4C7602-AA84-4757-BBC6-F1C7EA4699A3}" srcOrd="0" destOrd="0" presId="urn:microsoft.com/office/officeart/2005/8/layout/process2"/>
    <dgm:cxn modelId="{491A9EED-A36B-426E-ACE7-76F61076B9C4}" type="presOf" srcId="{715C8D28-E59B-45DE-ADE5-58F2D67161AA}" destId="{098B7111-8D03-44B2-B06F-17B51CB16869}" srcOrd="0" destOrd="0" presId="urn:microsoft.com/office/officeart/2005/8/layout/process2"/>
    <dgm:cxn modelId="{1DD3B029-2881-429C-A1FA-2E8C77FC0A4D}" type="presOf" srcId="{23821256-B3B2-40B7-8A8F-749B73197A61}" destId="{1E498956-E691-4136-B7C5-3DE190E16D4D}" srcOrd="0"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8AB362E4-8376-421C-A672-A9E878C3133C}" srcId="{715C8D28-E59B-45DE-ADE5-58F2D67161AA}" destId="{EAF0E0E4-7E8F-43D3-85E8-6FA3C77734F0}" srcOrd="9" destOrd="0" parTransId="{F89E215C-17F5-48C1-AD7A-2670BB4D7DFD}" sibTransId="{316888FB-BEC6-4BFB-ABC6-1E14F49A1CE3}"/>
    <dgm:cxn modelId="{940ECAD2-0898-4DCB-B2CB-8794AEC6A373}" type="presOf" srcId="{4A0C2B30-CFFA-4E6B-B3FA-CF7520C16CE7}" destId="{D1F7E870-2EF4-4F71-B6A7-CFB31E149842}" srcOrd="0" destOrd="0" presId="urn:microsoft.com/office/officeart/2005/8/layout/process2"/>
    <dgm:cxn modelId="{5498B4BE-D3B8-4B75-B048-041827D2A3BB}" type="presParOf" srcId="{098B7111-8D03-44B2-B06F-17B51CB16869}" destId="{A41762D2-45AB-42D9-8741-55534B9E5CC6}" srcOrd="0" destOrd="0" presId="urn:microsoft.com/office/officeart/2005/8/layout/process2"/>
    <dgm:cxn modelId="{C3309C0E-23B6-44BB-B238-85834DD8DD01}" type="presParOf" srcId="{098B7111-8D03-44B2-B06F-17B51CB16869}" destId="{BDA10F00-16E3-45A8-8313-5AF6A5DA647B}" srcOrd="1" destOrd="0" presId="urn:microsoft.com/office/officeart/2005/8/layout/process2"/>
    <dgm:cxn modelId="{1E6A1103-2A49-4FE8-A9B7-9D4609B2DA9E}" type="presParOf" srcId="{BDA10F00-16E3-45A8-8313-5AF6A5DA647B}" destId="{AEE34B64-36BA-46C7-93E4-63A7397206B3}" srcOrd="0" destOrd="0" presId="urn:microsoft.com/office/officeart/2005/8/layout/process2"/>
    <dgm:cxn modelId="{4FE14C66-7EC0-457F-A64A-1624DD2B139C}" type="presParOf" srcId="{098B7111-8D03-44B2-B06F-17B51CB16869}" destId="{1CFEB04D-2040-4854-B4EA-0BA902D8B193}" srcOrd="2" destOrd="0" presId="urn:microsoft.com/office/officeart/2005/8/layout/process2"/>
    <dgm:cxn modelId="{EAA60E4B-5124-4B8C-AB07-CCF72F62C69D}" type="presParOf" srcId="{098B7111-8D03-44B2-B06F-17B51CB16869}" destId="{AE5B9B23-E2F5-43AF-8507-9CF11DF0AC5B}" srcOrd="3" destOrd="0" presId="urn:microsoft.com/office/officeart/2005/8/layout/process2"/>
    <dgm:cxn modelId="{70E4E37C-EB23-417F-956E-EC4830E03559}" type="presParOf" srcId="{AE5B9B23-E2F5-43AF-8507-9CF11DF0AC5B}" destId="{8A7DCF3D-D1EB-4ECA-9945-734754A1FFF2}" srcOrd="0" destOrd="0" presId="urn:microsoft.com/office/officeart/2005/8/layout/process2"/>
    <dgm:cxn modelId="{9F88084A-FE25-4257-83AD-53E102371E9B}" type="presParOf" srcId="{098B7111-8D03-44B2-B06F-17B51CB16869}" destId="{1737CDB7-6EE5-40AE-9D27-DB4517E85C1A}" srcOrd="4" destOrd="0" presId="urn:microsoft.com/office/officeart/2005/8/layout/process2"/>
    <dgm:cxn modelId="{C001788D-3B64-4EA6-808E-DD1DD85F7427}" type="presParOf" srcId="{098B7111-8D03-44B2-B06F-17B51CB16869}" destId="{C8FEF153-4207-4ADA-8BE6-833EE782F5A8}" srcOrd="5" destOrd="0" presId="urn:microsoft.com/office/officeart/2005/8/layout/process2"/>
    <dgm:cxn modelId="{4DDC670B-A4CA-4BAF-819E-36FA76264E2B}" type="presParOf" srcId="{C8FEF153-4207-4ADA-8BE6-833EE782F5A8}" destId="{BF1F7195-936A-407F-A4F6-1222F76A762E}" srcOrd="0" destOrd="0" presId="urn:microsoft.com/office/officeart/2005/8/layout/process2"/>
    <dgm:cxn modelId="{6349DB39-ECF5-40AA-B4FC-D8B73F62DCBE}" type="presParOf" srcId="{098B7111-8D03-44B2-B06F-17B51CB16869}" destId="{D1F7E870-2EF4-4F71-B6A7-CFB31E149842}" srcOrd="6" destOrd="0" presId="urn:microsoft.com/office/officeart/2005/8/layout/process2"/>
    <dgm:cxn modelId="{04542828-38E3-45E0-B19E-88F16665477D}" type="presParOf" srcId="{098B7111-8D03-44B2-B06F-17B51CB16869}" destId="{3C0580B4-48BB-4DB7-9CA7-AA8491F27369}" srcOrd="7" destOrd="0" presId="urn:microsoft.com/office/officeart/2005/8/layout/process2"/>
    <dgm:cxn modelId="{70B7FCF7-81D6-4F63-BD60-74CD5FF69AAD}" type="presParOf" srcId="{3C0580B4-48BB-4DB7-9CA7-AA8491F27369}" destId="{DAD2ECDA-E3BD-4A4B-BD17-EDE4B8673AE5}" srcOrd="0" destOrd="0" presId="urn:microsoft.com/office/officeart/2005/8/layout/process2"/>
    <dgm:cxn modelId="{FCCC781C-6935-421E-96E3-89D7B46F5A12}" type="presParOf" srcId="{098B7111-8D03-44B2-B06F-17B51CB16869}" destId="{DF33EB7B-8A6D-4A57-84CD-8B915B0D0F8A}" srcOrd="8" destOrd="0" presId="urn:microsoft.com/office/officeart/2005/8/layout/process2"/>
    <dgm:cxn modelId="{026DB12D-4B7A-444B-958D-56D194DF79EA}" type="presParOf" srcId="{098B7111-8D03-44B2-B06F-17B51CB16869}" destId="{083F5D8A-B540-402A-9330-122D2B66E251}" srcOrd="9" destOrd="0" presId="urn:microsoft.com/office/officeart/2005/8/layout/process2"/>
    <dgm:cxn modelId="{304860BA-EC63-4EEB-8327-A689780CB8CC}" type="presParOf" srcId="{083F5D8A-B540-402A-9330-122D2B66E251}" destId="{CD742857-3956-4AFD-8E98-AA75E3C58A79}" srcOrd="0" destOrd="0" presId="urn:microsoft.com/office/officeart/2005/8/layout/process2"/>
    <dgm:cxn modelId="{1201BE6B-B9C4-4CDE-BCAD-427147059B20}" type="presParOf" srcId="{098B7111-8D03-44B2-B06F-17B51CB16869}" destId="{E2265E4C-9DFE-44FA-9790-A9D982861977}" srcOrd="10" destOrd="0" presId="urn:microsoft.com/office/officeart/2005/8/layout/process2"/>
    <dgm:cxn modelId="{55BE34E9-9011-499E-9329-B9EF02AC0429}" type="presParOf" srcId="{098B7111-8D03-44B2-B06F-17B51CB16869}" destId="{E7425246-FAC6-4B0E-BF5E-115BBAE5EA1A}" srcOrd="11" destOrd="0" presId="urn:microsoft.com/office/officeart/2005/8/layout/process2"/>
    <dgm:cxn modelId="{BFC95A10-5CE1-489B-99C1-CB203A50F8E5}" type="presParOf" srcId="{E7425246-FAC6-4B0E-BF5E-115BBAE5EA1A}" destId="{E6C44115-709C-4101-9C25-A97C620D20B8}" srcOrd="0" destOrd="0" presId="urn:microsoft.com/office/officeart/2005/8/layout/process2"/>
    <dgm:cxn modelId="{23CF90EB-6B47-4C05-BEFC-C9177DBCEB2C}" type="presParOf" srcId="{098B7111-8D03-44B2-B06F-17B51CB16869}" destId="{ECD31075-EE80-4B34-BF9A-5466640CBD32}" srcOrd="12" destOrd="0" presId="urn:microsoft.com/office/officeart/2005/8/layout/process2"/>
    <dgm:cxn modelId="{E4262783-39C4-44C7-A461-5A4C6C310364}" type="presParOf" srcId="{098B7111-8D03-44B2-B06F-17B51CB16869}" destId="{B1A60590-B5F1-4914-B033-CFF6A1EAB18C}" srcOrd="13" destOrd="0" presId="urn:microsoft.com/office/officeart/2005/8/layout/process2"/>
    <dgm:cxn modelId="{EA35457C-D828-43E7-A3A8-363C5CAFC696}" type="presParOf" srcId="{B1A60590-B5F1-4914-B033-CFF6A1EAB18C}" destId="{04489C4E-B0EB-4A0A-A47A-BDFA10D19A35}" srcOrd="0" destOrd="0" presId="urn:microsoft.com/office/officeart/2005/8/layout/process2"/>
    <dgm:cxn modelId="{88EF8046-2ABD-421F-9648-717113EB28E7}" type="presParOf" srcId="{098B7111-8D03-44B2-B06F-17B51CB16869}" destId="{1F4C7602-AA84-4757-BBC6-F1C7EA4699A3}" srcOrd="14" destOrd="0" presId="urn:microsoft.com/office/officeart/2005/8/layout/process2"/>
    <dgm:cxn modelId="{88D75F0D-0EB0-4C17-A98E-501E5594F063}" type="presParOf" srcId="{098B7111-8D03-44B2-B06F-17B51CB16869}" destId="{1E498956-E691-4136-B7C5-3DE190E16D4D}" srcOrd="15" destOrd="0" presId="urn:microsoft.com/office/officeart/2005/8/layout/process2"/>
    <dgm:cxn modelId="{2E38DB7D-AEE5-4FAE-B67D-4D11BA1050E0}" type="presParOf" srcId="{1E498956-E691-4136-B7C5-3DE190E16D4D}" destId="{EC8FD654-585E-4D62-ABE3-B92A66B8E10D}" srcOrd="0" destOrd="0" presId="urn:microsoft.com/office/officeart/2005/8/layout/process2"/>
    <dgm:cxn modelId="{CA8F20BD-BD22-48B2-9BAF-0282353A6CA2}" type="presParOf" srcId="{098B7111-8D03-44B2-B06F-17B51CB16869}" destId="{2D78BA5A-5DB4-4177-914D-1A4B44EB48DD}" srcOrd="16" destOrd="0" presId="urn:microsoft.com/office/officeart/2005/8/layout/process2"/>
    <dgm:cxn modelId="{470D3764-E4B1-493F-A5B4-4343D74BBDDD}" type="presParOf" srcId="{098B7111-8D03-44B2-B06F-17B51CB16869}" destId="{F827EDF3-151E-4793-9A32-3FFC40AFC048}" srcOrd="17" destOrd="0" presId="urn:microsoft.com/office/officeart/2005/8/layout/process2"/>
    <dgm:cxn modelId="{862732FE-4853-49ED-8423-B31E0F0718EF}" type="presParOf" srcId="{F827EDF3-151E-4793-9A32-3FFC40AFC048}" destId="{7FB02D3D-CDB1-45A1-B943-7FAB3B35F166}" srcOrd="0" destOrd="0" presId="urn:microsoft.com/office/officeart/2005/8/layout/process2"/>
    <dgm:cxn modelId="{021397D5-F59C-4B29-A0A2-89F1FC7402FE}" type="presParOf" srcId="{098B7111-8D03-44B2-B06F-17B51CB16869}" destId="{475A40A8-777B-4D57-A3C4-B2A75BE278D2}" srcOrd="18" destOrd="0" presId="urn:microsoft.com/office/officeart/2005/8/layout/process2"/>
  </dgm:cxnLst>
  <dgm:bg/>
  <dgm:whole/>
</dgm:dataModel>
</file>

<file path=ppt/diagrams/data8.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8"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DA849D38-5331-43EB-AC88-7D23C046FE43}" type="presOf" srcId="{6ACA8B80-C940-43B4-AB9C-F9B3C05202A2}" destId="{ECD31075-EE80-4B34-BF9A-5466640CBD32}" srcOrd="0"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FD482C1A-8721-4D1D-9032-BA54077248B5}" type="presOf" srcId="{4A0C2B30-CFFA-4E6B-B3FA-CF7520C16CE7}" destId="{D1F7E870-2EF4-4F71-B6A7-CFB31E149842}" srcOrd="0" destOrd="0" presId="urn:microsoft.com/office/officeart/2005/8/layout/process2"/>
    <dgm:cxn modelId="{190C8AC6-E464-4A98-891C-AEF945E8237D}" type="presOf" srcId="{715C8D28-E59B-45DE-ADE5-58F2D67161AA}" destId="{098B7111-8D03-44B2-B06F-17B51CB16869}" srcOrd="0" destOrd="0" presId="urn:microsoft.com/office/officeart/2005/8/layout/process2"/>
    <dgm:cxn modelId="{29132EC5-A800-45F2-83CA-9DCEC6C8A7DD}" type="presOf" srcId="{E7836DE7-7FD8-48DC-B081-00B4E7819787}" destId="{1F4C7602-AA84-4757-BBC6-F1C7EA4699A3}" srcOrd="0" destOrd="0" presId="urn:microsoft.com/office/officeart/2005/8/layout/process2"/>
    <dgm:cxn modelId="{2A51C465-A8A5-49ED-88D2-12F82C1A0BED}" type="presOf" srcId="{BA86C38F-E6AB-42B7-A543-7CB49179BB20}" destId="{C8FEF153-4207-4ADA-8BE6-833EE782F5A8}" srcOrd="0" destOrd="0" presId="urn:microsoft.com/office/officeart/2005/8/layout/process2"/>
    <dgm:cxn modelId="{BE83960A-3A79-4C83-994F-DA005E0A30A1}" type="presOf" srcId="{1DEC37EF-68EE-4221-B666-F76AFDC72A59}" destId="{DF33EB7B-8A6D-4A57-84CD-8B915B0D0F8A}" srcOrd="0" destOrd="0" presId="urn:microsoft.com/office/officeart/2005/8/layout/process2"/>
    <dgm:cxn modelId="{90F11DC2-6E66-4767-BF94-D414D62D62AA}" type="presOf" srcId="{983968B9-5813-414A-BECE-19EF6F164C97}" destId="{7FB02D3D-CDB1-45A1-B943-7FAB3B35F166}" srcOrd="1" destOrd="0" presId="urn:microsoft.com/office/officeart/2005/8/layout/process2"/>
    <dgm:cxn modelId="{A07C8BC5-7DB1-4A6B-9631-6CCC646D38CA}" type="presOf" srcId="{2A6C0E7A-6B0A-48EF-B571-BB0D93FC330A}" destId="{AE5B9B23-E2F5-43AF-8507-9CF11DF0AC5B}" srcOrd="0"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5F5CC163-7DAF-4A12-9A02-7B1E25CF2041}" type="presOf" srcId="{BA86C38F-E6AB-42B7-A543-7CB49179BB20}" destId="{BF1F7195-936A-407F-A4F6-1222F76A762E}" srcOrd="1"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CBB7D943-42D9-44B4-B9FF-52A272236389}" type="presOf" srcId="{EAF0E0E4-7E8F-43D3-85E8-6FA3C77734F0}" destId="{475A40A8-777B-4D57-A3C4-B2A75BE278D2}"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B416611F-3D02-441D-BDBA-694172CF5D90}" type="presOf" srcId="{2A352E27-5B73-4BB2-A5B1-01700B5DE3F9}" destId="{AEE34B64-36BA-46C7-93E4-63A7397206B3}" srcOrd="1" destOrd="0" presId="urn:microsoft.com/office/officeart/2005/8/layout/process2"/>
    <dgm:cxn modelId="{4DBA7771-0B23-4304-BB61-84A7F148CCB3}" type="presOf" srcId="{D8BE0A9D-8FC2-4202-ABE1-D84BF32E82D9}" destId="{E6C44115-709C-4101-9C25-A97C620D20B8}" srcOrd="1" destOrd="0" presId="urn:microsoft.com/office/officeart/2005/8/layout/process2"/>
    <dgm:cxn modelId="{F9966628-93FE-4BF2-8DB6-A1F929DCC1B5}" type="presOf" srcId="{AD682044-4CB1-47C7-B26C-216A3BB9820F}" destId="{083F5D8A-B540-402A-9330-122D2B66E251}" srcOrd="0" destOrd="0" presId="urn:microsoft.com/office/officeart/2005/8/layout/process2"/>
    <dgm:cxn modelId="{AD61B338-AEC8-4675-8365-88DBCC5FD262}" type="presOf" srcId="{2A6C0E7A-6B0A-48EF-B571-BB0D93FC330A}" destId="{8A7DCF3D-D1EB-4ECA-9945-734754A1FFF2}" srcOrd="1" destOrd="0" presId="urn:microsoft.com/office/officeart/2005/8/layout/process2"/>
    <dgm:cxn modelId="{DB8CD2E7-DF38-455D-A458-74506F48500A}" type="presOf" srcId="{98C29F59-6E46-44EB-A4A1-617599080134}" destId="{A41762D2-45AB-42D9-8741-55534B9E5CC6}" srcOrd="0" destOrd="0" presId="urn:microsoft.com/office/officeart/2005/8/layout/process2"/>
    <dgm:cxn modelId="{6E5D63A5-6FA6-4F09-BBA7-459316C03F46}" type="presOf" srcId="{A8DD6810-0242-44F0-B0F8-FEBC5AD41D8E}" destId="{1737CDB7-6EE5-40AE-9D27-DB4517E85C1A}" srcOrd="0" destOrd="0" presId="urn:microsoft.com/office/officeart/2005/8/layout/process2"/>
    <dgm:cxn modelId="{F4B2F077-576A-4E8A-8E29-1D176588DD01}" type="presOf" srcId="{483021CE-3398-478A-B628-FC1FCF0A9982}" destId="{E2265E4C-9DFE-44FA-9790-A9D982861977}" srcOrd="0" destOrd="0" presId="urn:microsoft.com/office/officeart/2005/8/layout/process2"/>
    <dgm:cxn modelId="{06EF3981-23EB-4FE0-8B84-A25F0EDDC4DF}" type="presOf" srcId="{C0612E3F-7A21-4DF5-87FC-47F35CD8C63C}" destId="{DAD2ECDA-E3BD-4A4B-BD17-EDE4B8673AE5}" srcOrd="1" destOrd="0" presId="urn:microsoft.com/office/officeart/2005/8/layout/process2"/>
    <dgm:cxn modelId="{FB4DB704-A17A-41A3-B673-CBD31A46827E}" type="presOf" srcId="{983968B9-5813-414A-BECE-19EF6F164C97}" destId="{F827EDF3-151E-4793-9A32-3FFC40AFC048}" srcOrd="0" destOrd="0" presId="urn:microsoft.com/office/officeart/2005/8/layout/process2"/>
    <dgm:cxn modelId="{D48771ED-F65E-4BA0-B350-65C419C67035}" type="presOf" srcId="{23821256-B3B2-40B7-8A8F-749B73197A61}" destId="{EC8FD654-585E-4D62-ABE3-B92A66B8E10D}" srcOrd="1"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124619E0-55CF-4800-956F-992B027A2ACF}" type="presOf" srcId="{2D335454-AF2D-43E7-AE65-3448AEE47D79}" destId="{04489C4E-B0EB-4A0A-A47A-BDFA10D19A35}" srcOrd="1" destOrd="0" presId="urn:microsoft.com/office/officeart/2005/8/layout/process2"/>
    <dgm:cxn modelId="{2765F238-84BE-442B-BA8C-379106A1E18B}" type="presOf" srcId="{7DA77DE6-2F6E-4EDB-9815-3EC1162576CC}" destId="{1CFEB04D-2040-4854-B4EA-0BA902D8B193}"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EECE2841-91FC-4F3D-BA7D-47D4DEEF4688}" type="presOf" srcId="{D8BE0A9D-8FC2-4202-ABE1-D84BF32E82D9}" destId="{E7425246-FAC6-4B0E-BF5E-115BBAE5EA1A}" srcOrd="0" destOrd="0" presId="urn:microsoft.com/office/officeart/2005/8/layout/process2"/>
    <dgm:cxn modelId="{C9CF17E0-30F9-4C96-BC74-837BD8FEB21D}" type="presOf" srcId="{2D335454-AF2D-43E7-AE65-3448AEE47D79}" destId="{B1A60590-B5F1-4914-B033-CFF6A1EAB18C}" srcOrd="0" destOrd="0" presId="urn:microsoft.com/office/officeart/2005/8/layout/process2"/>
    <dgm:cxn modelId="{BC04088E-8BEC-4639-A1A5-76527D19608B}" type="presOf" srcId="{23821256-B3B2-40B7-8A8F-749B73197A61}" destId="{1E498956-E691-4136-B7C5-3DE190E16D4D}" srcOrd="0"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7AF71ABC-8E19-4078-8A26-56B20F1669BE}" type="presOf" srcId="{C0612E3F-7A21-4DF5-87FC-47F35CD8C63C}" destId="{3C0580B4-48BB-4DB7-9CA7-AA8491F27369}" srcOrd="0" destOrd="0" presId="urn:microsoft.com/office/officeart/2005/8/layout/process2"/>
    <dgm:cxn modelId="{8F0E7E3F-C9D1-45C9-9727-1883AF7F0D04}" type="presOf" srcId="{3A20166C-AD42-4BAE-8E0F-B1F277B04026}" destId="{2D78BA5A-5DB4-4177-914D-1A4B44EB48DD}" srcOrd="0" destOrd="0" presId="urn:microsoft.com/office/officeart/2005/8/layout/process2"/>
    <dgm:cxn modelId="{18179DFA-FE3D-4A28-B76D-D9D70672E107}" srcId="{715C8D28-E59B-45DE-ADE5-58F2D67161AA}" destId="{6ACA8B80-C940-43B4-AB9C-F9B3C05202A2}" srcOrd="6" destOrd="0" parTransId="{81891689-3266-4F2B-841F-468C94E82A08}" sibTransId="{2D335454-AF2D-43E7-AE65-3448AEE47D79}"/>
    <dgm:cxn modelId="{0AEC6ED6-03FF-4028-88E2-B71ECB6582C9}" type="presOf" srcId="{AD682044-4CB1-47C7-B26C-216A3BB9820F}" destId="{CD742857-3956-4AFD-8E98-AA75E3C58A79}" srcOrd="1" destOrd="0" presId="urn:microsoft.com/office/officeart/2005/8/layout/process2"/>
    <dgm:cxn modelId="{9EC62D68-655A-44F7-8EBA-214645D88B4D}" srcId="{715C8D28-E59B-45DE-ADE5-58F2D67161AA}" destId="{483021CE-3398-478A-B628-FC1FCF0A9982}" srcOrd="5" destOrd="0" parTransId="{7C1D8EF9-0D97-4F12-9EAB-00CCC7448A9A}" sibTransId="{D8BE0A9D-8FC2-4202-ABE1-D84BF32E82D9}"/>
    <dgm:cxn modelId="{8AB362E4-8376-421C-A672-A9E878C3133C}" srcId="{715C8D28-E59B-45DE-ADE5-58F2D67161AA}" destId="{EAF0E0E4-7E8F-43D3-85E8-6FA3C77734F0}" srcOrd="9" destOrd="0" parTransId="{F89E215C-17F5-48C1-AD7A-2670BB4D7DFD}" sibTransId="{316888FB-BEC6-4BFB-ABC6-1E14F49A1CE3}"/>
    <dgm:cxn modelId="{7DD56BF2-B907-4688-BB2D-86E94C0288FA}" type="presOf" srcId="{2A352E27-5B73-4BB2-A5B1-01700B5DE3F9}" destId="{BDA10F00-16E3-45A8-8313-5AF6A5DA647B}" srcOrd="0" destOrd="0" presId="urn:microsoft.com/office/officeart/2005/8/layout/process2"/>
    <dgm:cxn modelId="{2B982EF6-C30F-4F35-9A5A-6C687D1B9532}" type="presParOf" srcId="{098B7111-8D03-44B2-B06F-17B51CB16869}" destId="{A41762D2-45AB-42D9-8741-55534B9E5CC6}" srcOrd="0" destOrd="0" presId="urn:microsoft.com/office/officeart/2005/8/layout/process2"/>
    <dgm:cxn modelId="{49D4C0A9-41D2-4FAE-ABC6-BF608E077BD9}" type="presParOf" srcId="{098B7111-8D03-44B2-B06F-17B51CB16869}" destId="{BDA10F00-16E3-45A8-8313-5AF6A5DA647B}" srcOrd="1" destOrd="0" presId="urn:microsoft.com/office/officeart/2005/8/layout/process2"/>
    <dgm:cxn modelId="{27930774-067A-4F6C-8EA6-517C6970F60E}" type="presParOf" srcId="{BDA10F00-16E3-45A8-8313-5AF6A5DA647B}" destId="{AEE34B64-36BA-46C7-93E4-63A7397206B3}" srcOrd="0" destOrd="0" presId="urn:microsoft.com/office/officeart/2005/8/layout/process2"/>
    <dgm:cxn modelId="{4980EB6F-F8CA-4212-A199-9081E34EE8A7}" type="presParOf" srcId="{098B7111-8D03-44B2-B06F-17B51CB16869}" destId="{1CFEB04D-2040-4854-B4EA-0BA902D8B193}" srcOrd="2" destOrd="0" presId="urn:microsoft.com/office/officeart/2005/8/layout/process2"/>
    <dgm:cxn modelId="{0ED533A2-B88D-4CDE-99BA-7ED65411D68F}" type="presParOf" srcId="{098B7111-8D03-44B2-B06F-17B51CB16869}" destId="{AE5B9B23-E2F5-43AF-8507-9CF11DF0AC5B}" srcOrd="3" destOrd="0" presId="urn:microsoft.com/office/officeart/2005/8/layout/process2"/>
    <dgm:cxn modelId="{CFE57102-6B74-46D5-ADB0-19D01C3969AE}" type="presParOf" srcId="{AE5B9B23-E2F5-43AF-8507-9CF11DF0AC5B}" destId="{8A7DCF3D-D1EB-4ECA-9945-734754A1FFF2}" srcOrd="0" destOrd="0" presId="urn:microsoft.com/office/officeart/2005/8/layout/process2"/>
    <dgm:cxn modelId="{9C6458E1-076C-448A-946B-C1AD8653CB56}" type="presParOf" srcId="{098B7111-8D03-44B2-B06F-17B51CB16869}" destId="{1737CDB7-6EE5-40AE-9D27-DB4517E85C1A}" srcOrd="4" destOrd="0" presId="urn:microsoft.com/office/officeart/2005/8/layout/process2"/>
    <dgm:cxn modelId="{17E143D8-79D1-4D8F-AB24-6C42F5A09E81}" type="presParOf" srcId="{098B7111-8D03-44B2-B06F-17B51CB16869}" destId="{C8FEF153-4207-4ADA-8BE6-833EE782F5A8}" srcOrd="5" destOrd="0" presId="urn:microsoft.com/office/officeart/2005/8/layout/process2"/>
    <dgm:cxn modelId="{BDE64D92-80B6-4867-A36E-27569C8F3E2B}" type="presParOf" srcId="{C8FEF153-4207-4ADA-8BE6-833EE782F5A8}" destId="{BF1F7195-936A-407F-A4F6-1222F76A762E}" srcOrd="0" destOrd="0" presId="urn:microsoft.com/office/officeart/2005/8/layout/process2"/>
    <dgm:cxn modelId="{C39C858E-4C0C-4FBC-85AD-B4EA7D92EE34}" type="presParOf" srcId="{098B7111-8D03-44B2-B06F-17B51CB16869}" destId="{D1F7E870-2EF4-4F71-B6A7-CFB31E149842}" srcOrd="6" destOrd="0" presId="urn:microsoft.com/office/officeart/2005/8/layout/process2"/>
    <dgm:cxn modelId="{E3F9B43D-730E-4338-BF06-939EABE3882A}" type="presParOf" srcId="{098B7111-8D03-44B2-B06F-17B51CB16869}" destId="{3C0580B4-48BB-4DB7-9CA7-AA8491F27369}" srcOrd="7" destOrd="0" presId="urn:microsoft.com/office/officeart/2005/8/layout/process2"/>
    <dgm:cxn modelId="{7009DA4A-6B56-487C-BB3E-E25DAFBDC860}" type="presParOf" srcId="{3C0580B4-48BB-4DB7-9CA7-AA8491F27369}" destId="{DAD2ECDA-E3BD-4A4B-BD17-EDE4B8673AE5}" srcOrd="0" destOrd="0" presId="urn:microsoft.com/office/officeart/2005/8/layout/process2"/>
    <dgm:cxn modelId="{86C7C7E4-23AB-4705-827C-0F9FD0F8E880}" type="presParOf" srcId="{098B7111-8D03-44B2-B06F-17B51CB16869}" destId="{DF33EB7B-8A6D-4A57-84CD-8B915B0D0F8A}" srcOrd="8" destOrd="0" presId="urn:microsoft.com/office/officeart/2005/8/layout/process2"/>
    <dgm:cxn modelId="{B87E7097-AEB7-4916-B528-06EEC673433C}" type="presParOf" srcId="{098B7111-8D03-44B2-B06F-17B51CB16869}" destId="{083F5D8A-B540-402A-9330-122D2B66E251}" srcOrd="9" destOrd="0" presId="urn:microsoft.com/office/officeart/2005/8/layout/process2"/>
    <dgm:cxn modelId="{9E79CAE8-5157-451A-92B1-3A1B4BCAFEAD}" type="presParOf" srcId="{083F5D8A-B540-402A-9330-122D2B66E251}" destId="{CD742857-3956-4AFD-8E98-AA75E3C58A79}" srcOrd="0" destOrd="0" presId="urn:microsoft.com/office/officeart/2005/8/layout/process2"/>
    <dgm:cxn modelId="{C27308ED-AD13-445C-AD77-F047D70A6E53}" type="presParOf" srcId="{098B7111-8D03-44B2-B06F-17B51CB16869}" destId="{E2265E4C-9DFE-44FA-9790-A9D982861977}" srcOrd="10" destOrd="0" presId="urn:microsoft.com/office/officeart/2005/8/layout/process2"/>
    <dgm:cxn modelId="{0C0290AB-6D3C-4908-BCF3-0AADEE95FE01}" type="presParOf" srcId="{098B7111-8D03-44B2-B06F-17B51CB16869}" destId="{E7425246-FAC6-4B0E-BF5E-115BBAE5EA1A}" srcOrd="11" destOrd="0" presId="urn:microsoft.com/office/officeart/2005/8/layout/process2"/>
    <dgm:cxn modelId="{DA43227D-5D29-4DF0-8EA2-9BC6461B886D}" type="presParOf" srcId="{E7425246-FAC6-4B0E-BF5E-115BBAE5EA1A}" destId="{E6C44115-709C-4101-9C25-A97C620D20B8}" srcOrd="0" destOrd="0" presId="urn:microsoft.com/office/officeart/2005/8/layout/process2"/>
    <dgm:cxn modelId="{9A72F24C-7B70-4DCC-8E80-2E80940B46C1}" type="presParOf" srcId="{098B7111-8D03-44B2-B06F-17B51CB16869}" destId="{ECD31075-EE80-4B34-BF9A-5466640CBD32}" srcOrd="12" destOrd="0" presId="urn:microsoft.com/office/officeart/2005/8/layout/process2"/>
    <dgm:cxn modelId="{08EB40C3-4620-42D5-B5A6-3E5CD2E6119D}" type="presParOf" srcId="{098B7111-8D03-44B2-B06F-17B51CB16869}" destId="{B1A60590-B5F1-4914-B033-CFF6A1EAB18C}" srcOrd="13" destOrd="0" presId="urn:microsoft.com/office/officeart/2005/8/layout/process2"/>
    <dgm:cxn modelId="{5FD758B1-BFF4-4DCA-8F54-74039F5F02D7}" type="presParOf" srcId="{B1A60590-B5F1-4914-B033-CFF6A1EAB18C}" destId="{04489C4E-B0EB-4A0A-A47A-BDFA10D19A35}" srcOrd="0" destOrd="0" presId="urn:microsoft.com/office/officeart/2005/8/layout/process2"/>
    <dgm:cxn modelId="{F4F463AF-8B7F-45DA-86BF-61DC35046E4B}" type="presParOf" srcId="{098B7111-8D03-44B2-B06F-17B51CB16869}" destId="{1F4C7602-AA84-4757-BBC6-F1C7EA4699A3}" srcOrd="14" destOrd="0" presId="urn:microsoft.com/office/officeart/2005/8/layout/process2"/>
    <dgm:cxn modelId="{C29BBD0B-0763-430A-86D4-D92DF60B24BE}" type="presParOf" srcId="{098B7111-8D03-44B2-B06F-17B51CB16869}" destId="{1E498956-E691-4136-B7C5-3DE190E16D4D}" srcOrd="15" destOrd="0" presId="urn:microsoft.com/office/officeart/2005/8/layout/process2"/>
    <dgm:cxn modelId="{9566BA52-E8FF-4093-94DF-D8F25E32C718}" type="presParOf" srcId="{1E498956-E691-4136-B7C5-3DE190E16D4D}" destId="{EC8FD654-585E-4D62-ABE3-B92A66B8E10D}" srcOrd="0" destOrd="0" presId="urn:microsoft.com/office/officeart/2005/8/layout/process2"/>
    <dgm:cxn modelId="{12076873-5185-4488-9E8F-2FA81559D6C8}" type="presParOf" srcId="{098B7111-8D03-44B2-B06F-17B51CB16869}" destId="{2D78BA5A-5DB4-4177-914D-1A4B44EB48DD}" srcOrd="16" destOrd="0" presId="urn:microsoft.com/office/officeart/2005/8/layout/process2"/>
    <dgm:cxn modelId="{8D835410-FA07-40DE-A6DE-CFDE324107F9}" type="presParOf" srcId="{098B7111-8D03-44B2-B06F-17B51CB16869}" destId="{F827EDF3-151E-4793-9A32-3FFC40AFC048}" srcOrd="17" destOrd="0" presId="urn:microsoft.com/office/officeart/2005/8/layout/process2"/>
    <dgm:cxn modelId="{E6430EC5-F1C3-4A76-BB3A-5AB8DFE47D55}" type="presParOf" srcId="{F827EDF3-151E-4793-9A32-3FFC40AFC048}" destId="{7FB02D3D-CDB1-45A1-B943-7FAB3B35F166}" srcOrd="0" destOrd="0" presId="urn:microsoft.com/office/officeart/2005/8/layout/process2"/>
    <dgm:cxn modelId="{F304F0C9-18B4-4BF0-A1D7-9B4A74B7F1FA}" type="presParOf" srcId="{098B7111-8D03-44B2-B06F-17B51CB16869}" destId="{475A40A8-777B-4D57-A3C4-B2A75BE278D2}" srcOrd="18" destOrd="0" presId="urn:microsoft.com/office/officeart/2005/8/layout/process2"/>
  </dgm:cxnLst>
  <dgm:bg/>
  <dgm:whole/>
</dgm:dataModel>
</file>

<file path=ppt/diagrams/data9.xml><?xml version="1.0" encoding="utf-8"?>
<dgm:dataModel xmlns:dgm="http://schemas.openxmlformats.org/drawingml/2006/diagram" xmlns:a="http://schemas.openxmlformats.org/drawingml/2006/main">
  <dgm:ptLst>
    <dgm:pt modelId="{715C8D28-E59B-45DE-ADE5-58F2D67161AA}" type="doc">
      <dgm:prSet loTypeId="urn:microsoft.com/office/officeart/2005/8/layout/process2" loCatId="process" qsTypeId="urn:microsoft.com/office/officeart/2005/8/quickstyle/3d2" qsCatId="3D" csTypeId="urn:microsoft.com/office/officeart/2005/8/colors/accent1_2#9" csCatId="accent1" phldr="1"/>
      <dgm:spPr/>
    </dgm:pt>
    <dgm:pt modelId="{98C29F59-6E46-44EB-A4A1-617599080134}">
      <dgm:prSet phldrT="[Text]"/>
      <dgm:spPr/>
      <dgm:t>
        <a:bodyPr/>
        <a:lstStyle/>
        <a:p>
          <a:r>
            <a:rPr lang="en-US" dirty="0" smtClean="0"/>
            <a:t>1</a:t>
          </a:r>
          <a:endParaRPr lang="en-US" dirty="0"/>
        </a:p>
      </dgm:t>
    </dgm:pt>
    <dgm:pt modelId="{6DFC46BC-DB9C-40DB-8936-4332ABC3FBDB}" type="parTrans" cxnId="{C862070F-FCF1-4358-A489-478C916B63FC}">
      <dgm:prSet/>
      <dgm:spPr/>
      <dgm:t>
        <a:bodyPr/>
        <a:lstStyle/>
        <a:p>
          <a:endParaRPr lang="en-US"/>
        </a:p>
      </dgm:t>
    </dgm:pt>
    <dgm:pt modelId="{2A352E27-5B73-4BB2-A5B1-01700B5DE3F9}" type="sibTrans" cxnId="{C862070F-FCF1-4358-A489-478C916B63FC}">
      <dgm:prSet/>
      <dgm:spPr/>
      <dgm:t>
        <a:bodyPr/>
        <a:lstStyle/>
        <a:p>
          <a:endParaRPr lang="en-US" dirty="0"/>
        </a:p>
      </dgm:t>
    </dgm:pt>
    <dgm:pt modelId="{7DA77DE6-2F6E-4EDB-9815-3EC1162576CC}">
      <dgm:prSet phldrT="[Text]"/>
      <dgm:spPr/>
      <dgm:t>
        <a:bodyPr/>
        <a:lstStyle/>
        <a:p>
          <a:r>
            <a:rPr lang="en-US" dirty="0" smtClean="0"/>
            <a:t>2</a:t>
          </a:r>
          <a:endParaRPr lang="en-US" dirty="0"/>
        </a:p>
      </dgm:t>
    </dgm:pt>
    <dgm:pt modelId="{1B757298-5B41-4D3A-8AF9-0352D85ADFAB}" type="parTrans" cxnId="{E156E701-29C0-4FD4-9C51-FCEFD0401677}">
      <dgm:prSet/>
      <dgm:spPr/>
      <dgm:t>
        <a:bodyPr/>
        <a:lstStyle/>
        <a:p>
          <a:endParaRPr lang="en-US"/>
        </a:p>
      </dgm:t>
    </dgm:pt>
    <dgm:pt modelId="{2A6C0E7A-6B0A-48EF-B571-BB0D93FC330A}" type="sibTrans" cxnId="{E156E701-29C0-4FD4-9C51-FCEFD0401677}">
      <dgm:prSet/>
      <dgm:spPr/>
      <dgm:t>
        <a:bodyPr/>
        <a:lstStyle/>
        <a:p>
          <a:endParaRPr lang="en-US" dirty="0"/>
        </a:p>
      </dgm:t>
    </dgm:pt>
    <dgm:pt modelId="{A8DD6810-0242-44F0-B0F8-FEBC5AD41D8E}">
      <dgm:prSet phldrT="[Text]"/>
      <dgm:spPr/>
      <dgm:t>
        <a:bodyPr/>
        <a:lstStyle/>
        <a:p>
          <a:r>
            <a:rPr lang="en-US" dirty="0" smtClean="0"/>
            <a:t>3</a:t>
          </a:r>
          <a:endParaRPr lang="en-US" dirty="0"/>
        </a:p>
      </dgm:t>
    </dgm:pt>
    <dgm:pt modelId="{BC2BA61A-860E-4CEC-95CC-25F892BEE6AC}" type="parTrans" cxnId="{9EE4F520-FBAC-4787-8AF2-3381A0FB8DC9}">
      <dgm:prSet/>
      <dgm:spPr/>
      <dgm:t>
        <a:bodyPr/>
        <a:lstStyle/>
        <a:p>
          <a:endParaRPr lang="en-US"/>
        </a:p>
      </dgm:t>
    </dgm:pt>
    <dgm:pt modelId="{BA86C38F-E6AB-42B7-A543-7CB49179BB20}" type="sibTrans" cxnId="{9EE4F520-FBAC-4787-8AF2-3381A0FB8DC9}">
      <dgm:prSet/>
      <dgm:spPr/>
      <dgm:t>
        <a:bodyPr/>
        <a:lstStyle/>
        <a:p>
          <a:endParaRPr lang="en-US" dirty="0"/>
        </a:p>
      </dgm:t>
    </dgm:pt>
    <dgm:pt modelId="{4A0C2B30-CFFA-4E6B-B3FA-CF7520C16CE7}">
      <dgm:prSet phldrT="[Text]"/>
      <dgm:spPr/>
      <dgm:t>
        <a:bodyPr/>
        <a:lstStyle/>
        <a:p>
          <a:r>
            <a:rPr lang="en-US" dirty="0" smtClean="0"/>
            <a:t>4</a:t>
          </a:r>
          <a:endParaRPr lang="en-US" dirty="0"/>
        </a:p>
      </dgm:t>
    </dgm:pt>
    <dgm:pt modelId="{6C6D3177-EEE2-4750-BE4D-9CBCB7027CCE}" type="parTrans" cxnId="{F47BDC17-3754-476F-BC16-036080CB914F}">
      <dgm:prSet/>
      <dgm:spPr/>
      <dgm:t>
        <a:bodyPr/>
        <a:lstStyle/>
        <a:p>
          <a:endParaRPr lang="en-US"/>
        </a:p>
      </dgm:t>
    </dgm:pt>
    <dgm:pt modelId="{C0612E3F-7A21-4DF5-87FC-47F35CD8C63C}" type="sibTrans" cxnId="{F47BDC17-3754-476F-BC16-036080CB914F}">
      <dgm:prSet/>
      <dgm:spPr/>
      <dgm:t>
        <a:bodyPr/>
        <a:lstStyle/>
        <a:p>
          <a:endParaRPr lang="en-US" dirty="0"/>
        </a:p>
      </dgm:t>
    </dgm:pt>
    <dgm:pt modelId="{1DEC37EF-68EE-4221-B666-F76AFDC72A59}">
      <dgm:prSet phldrT="[Text]"/>
      <dgm:spPr/>
      <dgm:t>
        <a:bodyPr/>
        <a:lstStyle/>
        <a:p>
          <a:r>
            <a:rPr lang="en-US" dirty="0" smtClean="0"/>
            <a:t>5</a:t>
          </a:r>
          <a:endParaRPr lang="en-US" dirty="0"/>
        </a:p>
      </dgm:t>
    </dgm:pt>
    <dgm:pt modelId="{FE7194BD-1E96-471F-B0A4-08CB16DDDD01}" type="parTrans" cxnId="{588A17DB-8A55-4E9F-A187-581E9340DE98}">
      <dgm:prSet/>
      <dgm:spPr/>
      <dgm:t>
        <a:bodyPr/>
        <a:lstStyle/>
        <a:p>
          <a:endParaRPr lang="en-US"/>
        </a:p>
      </dgm:t>
    </dgm:pt>
    <dgm:pt modelId="{AD682044-4CB1-47C7-B26C-216A3BB9820F}" type="sibTrans" cxnId="{588A17DB-8A55-4E9F-A187-581E9340DE98}">
      <dgm:prSet/>
      <dgm:spPr/>
      <dgm:t>
        <a:bodyPr/>
        <a:lstStyle/>
        <a:p>
          <a:endParaRPr lang="en-US" dirty="0"/>
        </a:p>
      </dgm:t>
    </dgm:pt>
    <dgm:pt modelId="{483021CE-3398-478A-B628-FC1FCF0A9982}">
      <dgm:prSet phldrT="[Text]"/>
      <dgm:spPr/>
      <dgm:t>
        <a:bodyPr/>
        <a:lstStyle/>
        <a:p>
          <a:r>
            <a:rPr lang="en-US" dirty="0" smtClean="0"/>
            <a:t>6</a:t>
          </a:r>
          <a:endParaRPr lang="en-US" dirty="0"/>
        </a:p>
      </dgm:t>
    </dgm:pt>
    <dgm:pt modelId="{7C1D8EF9-0D97-4F12-9EAB-00CCC7448A9A}" type="parTrans" cxnId="{9EC62D68-655A-44F7-8EBA-214645D88B4D}">
      <dgm:prSet/>
      <dgm:spPr/>
      <dgm:t>
        <a:bodyPr/>
        <a:lstStyle/>
        <a:p>
          <a:endParaRPr lang="en-US"/>
        </a:p>
      </dgm:t>
    </dgm:pt>
    <dgm:pt modelId="{D8BE0A9D-8FC2-4202-ABE1-D84BF32E82D9}" type="sibTrans" cxnId="{9EC62D68-655A-44F7-8EBA-214645D88B4D}">
      <dgm:prSet/>
      <dgm:spPr/>
      <dgm:t>
        <a:bodyPr/>
        <a:lstStyle/>
        <a:p>
          <a:endParaRPr lang="en-US" dirty="0"/>
        </a:p>
      </dgm:t>
    </dgm:pt>
    <dgm:pt modelId="{6ACA8B80-C940-43B4-AB9C-F9B3C05202A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7</a:t>
          </a:r>
          <a:endParaRPr lang="en-US" dirty="0"/>
        </a:p>
      </dgm:t>
    </dgm:pt>
    <dgm:pt modelId="{81891689-3266-4F2B-841F-468C94E82A08}" type="parTrans" cxnId="{18179DFA-FE3D-4A28-B76D-D9D70672E107}">
      <dgm:prSet/>
      <dgm:spPr/>
      <dgm:t>
        <a:bodyPr/>
        <a:lstStyle/>
        <a:p>
          <a:endParaRPr lang="en-US"/>
        </a:p>
      </dgm:t>
    </dgm:pt>
    <dgm:pt modelId="{2D335454-AF2D-43E7-AE65-3448AEE47D79}" type="sibTrans" cxnId="{18179DFA-FE3D-4A28-B76D-D9D70672E107}">
      <dgm:prSet/>
      <dgm:spPr/>
      <dgm:t>
        <a:bodyPr/>
        <a:lstStyle/>
        <a:p>
          <a:endParaRPr lang="en-US" dirty="0"/>
        </a:p>
      </dgm:t>
    </dgm:pt>
    <dgm:pt modelId="{E7836DE7-7FD8-48DC-B081-00B4E7819787}">
      <dgm:prSet phldrT="[Text]"/>
      <dgm:spPr/>
      <dgm:t>
        <a:bodyPr/>
        <a:lstStyle/>
        <a:p>
          <a:r>
            <a:rPr lang="en-US" dirty="0" smtClean="0"/>
            <a:t>8</a:t>
          </a:r>
          <a:endParaRPr lang="en-US" dirty="0"/>
        </a:p>
      </dgm:t>
    </dgm:pt>
    <dgm:pt modelId="{86D50FF0-74A9-4D10-8182-75466711F613}" type="parTrans" cxnId="{2A90DB69-F94B-49A7-80A4-A45C3F8E1A13}">
      <dgm:prSet/>
      <dgm:spPr/>
      <dgm:t>
        <a:bodyPr/>
        <a:lstStyle/>
        <a:p>
          <a:endParaRPr lang="en-US"/>
        </a:p>
      </dgm:t>
    </dgm:pt>
    <dgm:pt modelId="{23821256-B3B2-40B7-8A8F-749B73197A61}" type="sibTrans" cxnId="{2A90DB69-F94B-49A7-80A4-A45C3F8E1A13}">
      <dgm:prSet/>
      <dgm:spPr/>
      <dgm:t>
        <a:bodyPr/>
        <a:lstStyle/>
        <a:p>
          <a:endParaRPr lang="en-US" dirty="0"/>
        </a:p>
      </dgm:t>
    </dgm:pt>
    <dgm:pt modelId="{3A20166C-AD42-4BAE-8E0F-B1F277B04026}">
      <dgm:prSet phldrT="[Text]"/>
      <dgm:spPr/>
      <dgm:t>
        <a:bodyPr/>
        <a:lstStyle/>
        <a:p>
          <a:r>
            <a:rPr lang="en-US" dirty="0" smtClean="0"/>
            <a:t>9</a:t>
          </a:r>
          <a:endParaRPr lang="en-US" dirty="0"/>
        </a:p>
      </dgm:t>
    </dgm:pt>
    <dgm:pt modelId="{CB4C9030-EE29-4706-B3C0-0DA9E4D98173}" type="parTrans" cxnId="{A6A1E06B-4894-4B16-9850-D881F26A849E}">
      <dgm:prSet/>
      <dgm:spPr/>
      <dgm:t>
        <a:bodyPr/>
        <a:lstStyle/>
        <a:p>
          <a:endParaRPr lang="en-US"/>
        </a:p>
      </dgm:t>
    </dgm:pt>
    <dgm:pt modelId="{983968B9-5813-414A-BECE-19EF6F164C97}" type="sibTrans" cxnId="{A6A1E06B-4894-4B16-9850-D881F26A849E}">
      <dgm:prSet/>
      <dgm:spPr/>
      <dgm:t>
        <a:bodyPr/>
        <a:lstStyle/>
        <a:p>
          <a:endParaRPr lang="en-US" dirty="0"/>
        </a:p>
      </dgm:t>
    </dgm:pt>
    <dgm:pt modelId="{EAF0E0E4-7E8F-43D3-85E8-6FA3C77734F0}">
      <dgm:prSet phldrT="[Text]"/>
      <dgm:spPr/>
      <dgm:t>
        <a:bodyPr/>
        <a:lstStyle/>
        <a:p>
          <a:r>
            <a:rPr lang="en-US" dirty="0" smtClean="0"/>
            <a:t>10</a:t>
          </a:r>
          <a:endParaRPr lang="en-US" dirty="0"/>
        </a:p>
      </dgm:t>
    </dgm:pt>
    <dgm:pt modelId="{F89E215C-17F5-48C1-AD7A-2670BB4D7DFD}" type="parTrans" cxnId="{8AB362E4-8376-421C-A672-A9E878C3133C}">
      <dgm:prSet/>
      <dgm:spPr/>
      <dgm:t>
        <a:bodyPr/>
        <a:lstStyle/>
        <a:p>
          <a:endParaRPr lang="en-US"/>
        </a:p>
      </dgm:t>
    </dgm:pt>
    <dgm:pt modelId="{316888FB-BEC6-4BFB-ABC6-1E14F49A1CE3}" type="sibTrans" cxnId="{8AB362E4-8376-421C-A672-A9E878C3133C}">
      <dgm:prSet/>
      <dgm:spPr/>
      <dgm:t>
        <a:bodyPr/>
        <a:lstStyle/>
        <a:p>
          <a:endParaRPr lang="en-US"/>
        </a:p>
      </dgm:t>
    </dgm:pt>
    <dgm:pt modelId="{098B7111-8D03-44B2-B06F-17B51CB16869}" type="pres">
      <dgm:prSet presAssocID="{715C8D28-E59B-45DE-ADE5-58F2D67161AA}" presName="linearFlow" presStyleCnt="0">
        <dgm:presLayoutVars>
          <dgm:resizeHandles val="exact"/>
        </dgm:presLayoutVars>
      </dgm:prSet>
      <dgm:spPr/>
    </dgm:pt>
    <dgm:pt modelId="{A41762D2-45AB-42D9-8741-55534B9E5CC6}" type="pres">
      <dgm:prSet presAssocID="{98C29F59-6E46-44EB-A4A1-617599080134}" presName="node" presStyleLbl="node1" presStyleIdx="0" presStyleCnt="10">
        <dgm:presLayoutVars>
          <dgm:bulletEnabled val="1"/>
        </dgm:presLayoutVars>
      </dgm:prSet>
      <dgm:spPr/>
      <dgm:t>
        <a:bodyPr/>
        <a:lstStyle/>
        <a:p>
          <a:endParaRPr lang="en-US"/>
        </a:p>
      </dgm:t>
    </dgm:pt>
    <dgm:pt modelId="{BDA10F00-16E3-45A8-8313-5AF6A5DA647B}" type="pres">
      <dgm:prSet presAssocID="{2A352E27-5B73-4BB2-A5B1-01700B5DE3F9}" presName="sibTrans" presStyleLbl="sibTrans2D1" presStyleIdx="0" presStyleCnt="9"/>
      <dgm:spPr/>
      <dgm:t>
        <a:bodyPr/>
        <a:lstStyle/>
        <a:p>
          <a:endParaRPr lang="en-US"/>
        </a:p>
      </dgm:t>
    </dgm:pt>
    <dgm:pt modelId="{AEE34B64-36BA-46C7-93E4-63A7397206B3}" type="pres">
      <dgm:prSet presAssocID="{2A352E27-5B73-4BB2-A5B1-01700B5DE3F9}" presName="connectorText" presStyleLbl="sibTrans2D1" presStyleIdx="0" presStyleCnt="9"/>
      <dgm:spPr/>
      <dgm:t>
        <a:bodyPr/>
        <a:lstStyle/>
        <a:p>
          <a:endParaRPr lang="en-US"/>
        </a:p>
      </dgm:t>
    </dgm:pt>
    <dgm:pt modelId="{1CFEB04D-2040-4854-B4EA-0BA902D8B193}" type="pres">
      <dgm:prSet presAssocID="{7DA77DE6-2F6E-4EDB-9815-3EC1162576CC}" presName="node" presStyleLbl="node1" presStyleIdx="1" presStyleCnt="10">
        <dgm:presLayoutVars>
          <dgm:bulletEnabled val="1"/>
        </dgm:presLayoutVars>
      </dgm:prSet>
      <dgm:spPr/>
      <dgm:t>
        <a:bodyPr/>
        <a:lstStyle/>
        <a:p>
          <a:endParaRPr lang="en-US"/>
        </a:p>
      </dgm:t>
    </dgm:pt>
    <dgm:pt modelId="{AE5B9B23-E2F5-43AF-8507-9CF11DF0AC5B}" type="pres">
      <dgm:prSet presAssocID="{2A6C0E7A-6B0A-48EF-B571-BB0D93FC330A}" presName="sibTrans" presStyleLbl="sibTrans2D1" presStyleIdx="1" presStyleCnt="9"/>
      <dgm:spPr/>
      <dgm:t>
        <a:bodyPr/>
        <a:lstStyle/>
        <a:p>
          <a:endParaRPr lang="en-US"/>
        </a:p>
      </dgm:t>
    </dgm:pt>
    <dgm:pt modelId="{8A7DCF3D-D1EB-4ECA-9945-734754A1FFF2}" type="pres">
      <dgm:prSet presAssocID="{2A6C0E7A-6B0A-48EF-B571-BB0D93FC330A}" presName="connectorText" presStyleLbl="sibTrans2D1" presStyleIdx="1" presStyleCnt="9"/>
      <dgm:spPr/>
      <dgm:t>
        <a:bodyPr/>
        <a:lstStyle/>
        <a:p>
          <a:endParaRPr lang="en-US"/>
        </a:p>
      </dgm:t>
    </dgm:pt>
    <dgm:pt modelId="{1737CDB7-6EE5-40AE-9D27-DB4517E85C1A}" type="pres">
      <dgm:prSet presAssocID="{A8DD6810-0242-44F0-B0F8-FEBC5AD41D8E}" presName="node" presStyleLbl="node1" presStyleIdx="2" presStyleCnt="10">
        <dgm:presLayoutVars>
          <dgm:bulletEnabled val="1"/>
        </dgm:presLayoutVars>
      </dgm:prSet>
      <dgm:spPr/>
      <dgm:t>
        <a:bodyPr/>
        <a:lstStyle/>
        <a:p>
          <a:endParaRPr lang="en-US"/>
        </a:p>
      </dgm:t>
    </dgm:pt>
    <dgm:pt modelId="{C8FEF153-4207-4ADA-8BE6-833EE782F5A8}" type="pres">
      <dgm:prSet presAssocID="{BA86C38F-E6AB-42B7-A543-7CB49179BB20}" presName="sibTrans" presStyleLbl="sibTrans2D1" presStyleIdx="2" presStyleCnt="9"/>
      <dgm:spPr/>
      <dgm:t>
        <a:bodyPr/>
        <a:lstStyle/>
        <a:p>
          <a:endParaRPr lang="en-US"/>
        </a:p>
      </dgm:t>
    </dgm:pt>
    <dgm:pt modelId="{BF1F7195-936A-407F-A4F6-1222F76A762E}" type="pres">
      <dgm:prSet presAssocID="{BA86C38F-E6AB-42B7-A543-7CB49179BB20}" presName="connectorText" presStyleLbl="sibTrans2D1" presStyleIdx="2" presStyleCnt="9"/>
      <dgm:spPr/>
      <dgm:t>
        <a:bodyPr/>
        <a:lstStyle/>
        <a:p>
          <a:endParaRPr lang="en-US"/>
        </a:p>
      </dgm:t>
    </dgm:pt>
    <dgm:pt modelId="{D1F7E870-2EF4-4F71-B6A7-CFB31E149842}" type="pres">
      <dgm:prSet presAssocID="{4A0C2B30-CFFA-4E6B-B3FA-CF7520C16CE7}" presName="node" presStyleLbl="node1" presStyleIdx="3" presStyleCnt="10">
        <dgm:presLayoutVars>
          <dgm:bulletEnabled val="1"/>
        </dgm:presLayoutVars>
      </dgm:prSet>
      <dgm:spPr/>
      <dgm:t>
        <a:bodyPr/>
        <a:lstStyle/>
        <a:p>
          <a:endParaRPr lang="en-US"/>
        </a:p>
      </dgm:t>
    </dgm:pt>
    <dgm:pt modelId="{3C0580B4-48BB-4DB7-9CA7-AA8491F27369}" type="pres">
      <dgm:prSet presAssocID="{C0612E3F-7A21-4DF5-87FC-47F35CD8C63C}" presName="sibTrans" presStyleLbl="sibTrans2D1" presStyleIdx="3" presStyleCnt="9"/>
      <dgm:spPr/>
      <dgm:t>
        <a:bodyPr/>
        <a:lstStyle/>
        <a:p>
          <a:endParaRPr lang="en-US"/>
        </a:p>
      </dgm:t>
    </dgm:pt>
    <dgm:pt modelId="{DAD2ECDA-E3BD-4A4B-BD17-EDE4B8673AE5}" type="pres">
      <dgm:prSet presAssocID="{C0612E3F-7A21-4DF5-87FC-47F35CD8C63C}" presName="connectorText" presStyleLbl="sibTrans2D1" presStyleIdx="3" presStyleCnt="9"/>
      <dgm:spPr/>
      <dgm:t>
        <a:bodyPr/>
        <a:lstStyle/>
        <a:p>
          <a:endParaRPr lang="en-US"/>
        </a:p>
      </dgm:t>
    </dgm:pt>
    <dgm:pt modelId="{DF33EB7B-8A6D-4A57-84CD-8B915B0D0F8A}" type="pres">
      <dgm:prSet presAssocID="{1DEC37EF-68EE-4221-B666-F76AFDC72A59}" presName="node" presStyleLbl="node1" presStyleIdx="4" presStyleCnt="10">
        <dgm:presLayoutVars>
          <dgm:bulletEnabled val="1"/>
        </dgm:presLayoutVars>
      </dgm:prSet>
      <dgm:spPr/>
      <dgm:t>
        <a:bodyPr/>
        <a:lstStyle/>
        <a:p>
          <a:endParaRPr lang="en-US"/>
        </a:p>
      </dgm:t>
    </dgm:pt>
    <dgm:pt modelId="{083F5D8A-B540-402A-9330-122D2B66E251}" type="pres">
      <dgm:prSet presAssocID="{AD682044-4CB1-47C7-B26C-216A3BB9820F}" presName="sibTrans" presStyleLbl="sibTrans2D1" presStyleIdx="4" presStyleCnt="9"/>
      <dgm:spPr/>
      <dgm:t>
        <a:bodyPr/>
        <a:lstStyle/>
        <a:p>
          <a:endParaRPr lang="en-US"/>
        </a:p>
      </dgm:t>
    </dgm:pt>
    <dgm:pt modelId="{CD742857-3956-4AFD-8E98-AA75E3C58A79}" type="pres">
      <dgm:prSet presAssocID="{AD682044-4CB1-47C7-B26C-216A3BB9820F}" presName="connectorText" presStyleLbl="sibTrans2D1" presStyleIdx="4" presStyleCnt="9"/>
      <dgm:spPr/>
      <dgm:t>
        <a:bodyPr/>
        <a:lstStyle/>
        <a:p>
          <a:endParaRPr lang="en-US"/>
        </a:p>
      </dgm:t>
    </dgm:pt>
    <dgm:pt modelId="{E2265E4C-9DFE-44FA-9790-A9D982861977}" type="pres">
      <dgm:prSet presAssocID="{483021CE-3398-478A-B628-FC1FCF0A9982}" presName="node" presStyleLbl="node1" presStyleIdx="5" presStyleCnt="10">
        <dgm:presLayoutVars>
          <dgm:bulletEnabled val="1"/>
        </dgm:presLayoutVars>
      </dgm:prSet>
      <dgm:spPr/>
      <dgm:t>
        <a:bodyPr/>
        <a:lstStyle/>
        <a:p>
          <a:endParaRPr lang="en-US"/>
        </a:p>
      </dgm:t>
    </dgm:pt>
    <dgm:pt modelId="{E7425246-FAC6-4B0E-BF5E-115BBAE5EA1A}" type="pres">
      <dgm:prSet presAssocID="{D8BE0A9D-8FC2-4202-ABE1-D84BF32E82D9}" presName="sibTrans" presStyleLbl="sibTrans2D1" presStyleIdx="5" presStyleCnt="9"/>
      <dgm:spPr/>
      <dgm:t>
        <a:bodyPr/>
        <a:lstStyle/>
        <a:p>
          <a:endParaRPr lang="en-US"/>
        </a:p>
      </dgm:t>
    </dgm:pt>
    <dgm:pt modelId="{E6C44115-709C-4101-9C25-A97C620D20B8}" type="pres">
      <dgm:prSet presAssocID="{D8BE0A9D-8FC2-4202-ABE1-D84BF32E82D9}" presName="connectorText" presStyleLbl="sibTrans2D1" presStyleIdx="5" presStyleCnt="9"/>
      <dgm:spPr/>
      <dgm:t>
        <a:bodyPr/>
        <a:lstStyle/>
        <a:p>
          <a:endParaRPr lang="en-US"/>
        </a:p>
      </dgm:t>
    </dgm:pt>
    <dgm:pt modelId="{ECD31075-EE80-4B34-BF9A-5466640CBD32}" type="pres">
      <dgm:prSet presAssocID="{6ACA8B80-C940-43B4-AB9C-F9B3C05202A2}" presName="node" presStyleLbl="node1" presStyleIdx="6" presStyleCnt="10">
        <dgm:presLayoutVars>
          <dgm:bulletEnabled val="1"/>
        </dgm:presLayoutVars>
      </dgm:prSet>
      <dgm:spPr/>
      <dgm:t>
        <a:bodyPr/>
        <a:lstStyle/>
        <a:p>
          <a:endParaRPr lang="en-US"/>
        </a:p>
      </dgm:t>
    </dgm:pt>
    <dgm:pt modelId="{B1A60590-B5F1-4914-B033-CFF6A1EAB18C}" type="pres">
      <dgm:prSet presAssocID="{2D335454-AF2D-43E7-AE65-3448AEE47D79}" presName="sibTrans" presStyleLbl="sibTrans2D1" presStyleIdx="6" presStyleCnt="9"/>
      <dgm:spPr/>
      <dgm:t>
        <a:bodyPr/>
        <a:lstStyle/>
        <a:p>
          <a:endParaRPr lang="en-US"/>
        </a:p>
      </dgm:t>
    </dgm:pt>
    <dgm:pt modelId="{04489C4E-B0EB-4A0A-A47A-BDFA10D19A35}" type="pres">
      <dgm:prSet presAssocID="{2D335454-AF2D-43E7-AE65-3448AEE47D79}" presName="connectorText" presStyleLbl="sibTrans2D1" presStyleIdx="6" presStyleCnt="9"/>
      <dgm:spPr/>
      <dgm:t>
        <a:bodyPr/>
        <a:lstStyle/>
        <a:p>
          <a:endParaRPr lang="en-US"/>
        </a:p>
      </dgm:t>
    </dgm:pt>
    <dgm:pt modelId="{1F4C7602-AA84-4757-BBC6-F1C7EA4699A3}" type="pres">
      <dgm:prSet presAssocID="{E7836DE7-7FD8-48DC-B081-00B4E7819787}" presName="node" presStyleLbl="node1" presStyleIdx="7" presStyleCnt="10">
        <dgm:presLayoutVars>
          <dgm:bulletEnabled val="1"/>
        </dgm:presLayoutVars>
      </dgm:prSet>
      <dgm:spPr/>
      <dgm:t>
        <a:bodyPr/>
        <a:lstStyle/>
        <a:p>
          <a:endParaRPr lang="en-US"/>
        </a:p>
      </dgm:t>
    </dgm:pt>
    <dgm:pt modelId="{1E498956-E691-4136-B7C5-3DE190E16D4D}" type="pres">
      <dgm:prSet presAssocID="{23821256-B3B2-40B7-8A8F-749B73197A61}" presName="sibTrans" presStyleLbl="sibTrans2D1" presStyleIdx="7" presStyleCnt="9"/>
      <dgm:spPr/>
      <dgm:t>
        <a:bodyPr/>
        <a:lstStyle/>
        <a:p>
          <a:endParaRPr lang="en-US"/>
        </a:p>
      </dgm:t>
    </dgm:pt>
    <dgm:pt modelId="{EC8FD654-585E-4D62-ABE3-B92A66B8E10D}" type="pres">
      <dgm:prSet presAssocID="{23821256-B3B2-40B7-8A8F-749B73197A61}" presName="connectorText" presStyleLbl="sibTrans2D1" presStyleIdx="7" presStyleCnt="9"/>
      <dgm:spPr/>
      <dgm:t>
        <a:bodyPr/>
        <a:lstStyle/>
        <a:p>
          <a:endParaRPr lang="en-US"/>
        </a:p>
      </dgm:t>
    </dgm:pt>
    <dgm:pt modelId="{2D78BA5A-5DB4-4177-914D-1A4B44EB48DD}" type="pres">
      <dgm:prSet presAssocID="{3A20166C-AD42-4BAE-8E0F-B1F277B04026}" presName="node" presStyleLbl="node1" presStyleIdx="8" presStyleCnt="10">
        <dgm:presLayoutVars>
          <dgm:bulletEnabled val="1"/>
        </dgm:presLayoutVars>
      </dgm:prSet>
      <dgm:spPr/>
      <dgm:t>
        <a:bodyPr/>
        <a:lstStyle/>
        <a:p>
          <a:endParaRPr lang="en-US"/>
        </a:p>
      </dgm:t>
    </dgm:pt>
    <dgm:pt modelId="{F827EDF3-151E-4793-9A32-3FFC40AFC048}" type="pres">
      <dgm:prSet presAssocID="{983968B9-5813-414A-BECE-19EF6F164C97}" presName="sibTrans" presStyleLbl="sibTrans2D1" presStyleIdx="8" presStyleCnt="9"/>
      <dgm:spPr/>
      <dgm:t>
        <a:bodyPr/>
        <a:lstStyle/>
        <a:p>
          <a:endParaRPr lang="en-US"/>
        </a:p>
      </dgm:t>
    </dgm:pt>
    <dgm:pt modelId="{7FB02D3D-CDB1-45A1-B943-7FAB3B35F166}" type="pres">
      <dgm:prSet presAssocID="{983968B9-5813-414A-BECE-19EF6F164C97}" presName="connectorText" presStyleLbl="sibTrans2D1" presStyleIdx="8" presStyleCnt="9"/>
      <dgm:spPr/>
      <dgm:t>
        <a:bodyPr/>
        <a:lstStyle/>
        <a:p>
          <a:endParaRPr lang="en-US"/>
        </a:p>
      </dgm:t>
    </dgm:pt>
    <dgm:pt modelId="{475A40A8-777B-4D57-A3C4-B2A75BE278D2}" type="pres">
      <dgm:prSet presAssocID="{EAF0E0E4-7E8F-43D3-85E8-6FA3C77734F0}" presName="node" presStyleLbl="node1" presStyleIdx="9" presStyleCnt="10">
        <dgm:presLayoutVars>
          <dgm:bulletEnabled val="1"/>
        </dgm:presLayoutVars>
      </dgm:prSet>
      <dgm:spPr/>
      <dgm:t>
        <a:bodyPr/>
        <a:lstStyle/>
        <a:p>
          <a:endParaRPr lang="en-US"/>
        </a:p>
      </dgm:t>
    </dgm:pt>
  </dgm:ptLst>
  <dgm:cxnLst>
    <dgm:cxn modelId="{B81C0002-D31A-4ECD-88B8-7D55DD35A107}" type="presOf" srcId="{2D335454-AF2D-43E7-AE65-3448AEE47D79}" destId="{04489C4E-B0EB-4A0A-A47A-BDFA10D19A35}" srcOrd="1" destOrd="0" presId="urn:microsoft.com/office/officeart/2005/8/layout/process2"/>
    <dgm:cxn modelId="{5E197CA2-35D6-4454-A4E7-6582EB2E7404}" type="presOf" srcId="{BA86C38F-E6AB-42B7-A543-7CB49179BB20}" destId="{BF1F7195-936A-407F-A4F6-1222F76A762E}" srcOrd="1" destOrd="0" presId="urn:microsoft.com/office/officeart/2005/8/layout/process2"/>
    <dgm:cxn modelId="{0AEBFEA6-6738-42D9-B6C8-CB1C1107BBAD}" type="presOf" srcId="{983968B9-5813-414A-BECE-19EF6F164C97}" destId="{7FB02D3D-CDB1-45A1-B943-7FAB3B35F166}" srcOrd="1" destOrd="0" presId="urn:microsoft.com/office/officeart/2005/8/layout/process2"/>
    <dgm:cxn modelId="{9EE4F520-FBAC-4787-8AF2-3381A0FB8DC9}" srcId="{715C8D28-E59B-45DE-ADE5-58F2D67161AA}" destId="{A8DD6810-0242-44F0-B0F8-FEBC5AD41D8E}" srcOrd="2" destOrd="0" parTransId="{BC2BA61A-860E-4CEC-95CC-25F892BEE6AC}" sibTransId="{BA86C38F-E6AB-42B7-A543-7CB49179BB20}"/>
    <dgm:cxn modelId="{9EC62D68-655A-44F7-8EBA-214645D88B4D}" srcId="{715C8D28-E59B-45DE-ADE5-58F2D67161AA}" destId="{483021CE-3398-478A-B628-FC1FCF0A9982}" srcOrd="5" destOrd="0" parTransId="{7C1D8EF9-0D97-4F12-9EAB-00CCC7448A9A}" sibTransId="{D8BE0A9D-8FC2-4202-ABE1-D84BF32E82D9}"/>
    <dgm:cxn modelId="{19227A93-F056-43BD-A896-EB590E4B589A}" type="presOf" srcId="{98C29F59-6E46-44EB-A4A1-617599080134}" destId="{A41762D2-45AB-42D9-8741-55534B9E5CC6}" srcOrd="0" destOrd="0" presId="urn:microsoft.com/office/officeart/2005/8/layout/process2"/>
    <dgm:cxn modelId="{2A90DB69-F94B-49A7-80A4-A45C3F8E1A13}" srcId="{715C8D28-E59B-45DE-ADE5-58F2D67161AA}" destId="{E7836DE7-7FD8-48DC-B081-00B4E7819787}" srcOrd="7" destOrd="0" parTransId="{86D50FF0-74A9-4D10-8182-75466711F613}" sibTransId="{23821256-B3B2-40B7-8A8F-749B73197A61}"/>
    <dgm:cxn modelId="{9E030942-F460-47AE-9588-5524B65A28B8}" type="presOf" srcId="{3A20166C-AD42-4BAE-8E0F-B1F277B04026}" destId="{2D78BA5A-5DB4-4177-914D-1A4B44EB48DD}" srcOrd="0" destOrd="0" presId="urn:microsoft.com/office/officeart/2005/8/layout/process2"/>
    <dgm:cxn modelId="{FB1E24DF-D05B-441D-A1F6-15FBD247B9A5}" type="presOf" srcId="{1DEC37EF-68EE-4221-B666-F76AFDC72A59}" destId="{DF33EB7B-8A6D-4A57-84CD-8B915B0D0F8A}" srcOrd="0" destOrd="0" presId="urn:microsoft.com/office/officeart/2005/8/layout/process2"/>
    <dgm:cxn modelId="{588A17DB-8A55-4E9F-A187-581E9340DE98}" srcId="{715C8D28-E59B-45DE-ADE5-58F2D67161AA}" destId="{1DEC37EF-68EE-4221-B666-F76AFDC72A59}" srcOrd="4" destOrd="0" parTransId="{FE7194BD-1E96-471F-B0A4-08CB16DDDD01}" sibTransId="{AD682044-4CB1-47C7-B26C-216A3BB9820F}"/>
    <dgm:cxn modelId="{5D164088-F408-4845-9CCC-9A9FF7DB39BE}" type="presOf" srcId="{E7836DE7-7FD8-48DC-B081-00B4E7819787}" destId="{1F4C7602-AA84-4757-BBC6-F1C7EA4699A3}" srcOrd="0" destOrd="0" presId="urn:microsoft.com/office/officeart/2005/8/layout/process2"/>
    <dgm:cxn modelId="{477A46C7-68EC-49E6-8C4F-43508C4C22B1}" type="presOf" srcId="{6ACA8B80-C940-43B4-AB9C-F9B3C05202A2}" destId="{ECD31075-EE80-4B34-BF9A-5466640CBD32}" srcOrd="0" destOrd="0" presId="urn:microsoft.com/office/officeart/2005/8/layout/process2"/>
    <dgm:cxn modelId="{3DD94385-3253-4087-9EE7-4FBD91ED15F4}" type="presOf" srcId="{C0612E3F-7A21-4DF5-87FC-47F35CD8C63C}" destId="{3C0580B4-48BB-4DB7-9CA7-AA8491F27369}" srcOrd="0" destOrd="0" presId="urn:microsoft.com/office/officeart/2005/8/layout/process2"/>
    <dgm:cxn modelId="{857C08F0-F0D7-4AC7-A600-E07F715170C7}" type="presOf" srcId="{2D335454-AF2D-43E7-AE65-3448AEE47D79}" destId="{B1A60590-B5F1-4914-B033-CFF6A1EAB18C}" srcOrd="0" destOrd="0" presId="urn:microsoft.com/office/officeart/2005/8/layout/process2"/>
    <dgm:cxn modelId="{3EA2B95D-B566-417A-A5EF-F368B1C9255C}" type="presOf" srcId="{EAF0E0E4-7E8F-43D3-85E8-6FA3C77734F0}" destId="{475A40A8-777B-4D57-A3C4-B2A75BE278D2}" srcOrd="0" destOrd="0" presId="urn:microsoft.com/office/officeart/2005/8/layout/process2"/>
    <dgm:cxn modelId="{17FE6309-FF00-48E5-A309-5E87C8A59F4C}" type="presOf" srcId="{2A352E27-5B73-4BB2-A5B1-01700B5DE3F9}" destId="{BDA10F00-16E3-45A8-8313-5AF6A5DA647B}" srcOrd="0" destOrd="0" presId="urn:microsoft.com/office/officeart/2005/8/layout/process2"/>
    <dgm:cxn modelId="{4BB2BAF2-80B5-42E2-BBC8-F78106E2718D}" type="presOf" srcId="{23821256-B3B2-40B7-8A8F-749B73197A61}" destId="{EC8FD654-585E-4D62-ABE3-B92A66B8E10D}" srcOrd="1" destOrd="0" presId="urn:microsoft.com/office/officeart/2005/8/layout/process2"/>
    <dgm:cxn modelId="{FC2FB0D7-005A-4D05-B51E-E8F92FCF7936}" type="presOf" srcId="{AD682044-4CB1-47C7-B26C-216A3BB9820F}" destId="{083F5D8A-B540-402A-9330-122D2B66E251}" srcOrd="0" destOrd="0" presId="urn:microsoft.com/office/officeart/2005/8/layout/process2"/>
    <dgm:cxn modelId="{C7ABA193-BF1B-4FAC-BD75-1E0F8FB439B8}" type="presOf" srcId="{BA86C38F-E6AB-42B7-A543-7CB49179BB20}" destId="{C8FEF153-4207-4ADA-8BE6-833EE782F5A8}" srcOrd="0" destOrd="0" presId="urn:microsoft.com/office/officeart/2005/8/layout/process2"/>
    <dgm:cxn modelId="{D721F508-5F99-45ED-83BA-C8C90E501A76}" type="presOf" srcId="{2A6C0E7A-6B0A-48EF-B571-BB0D93FC330A}" destId="{AE5B9B23-E2F5-43AF-8507-9CF11DF0AC5B}" srcOrd="0" destOrd="0" presId="urn:microsoft.com/office/officeart/2005/8/layout/process2"/>
    <dgm:cxn modelId="{B475CBD7-385D-47F1-9DD5-BB455E2E7008}" type="presOf" srcId="{A8DD6810-0242-44F0-B0F8-FEBC5AD41D8E}" destId="{1737CDB7-6EE5-40AE-9D27-DB4517E85C1A}" srcOrd="0" destOrd="0" presId="urn:microsoft.com/office/officeart/2005/8/layout/process2"/>
    <dgm:cxn modelId="{8658469D-04AB-4440-A0E7-4234973C15C4}" type="presOf" srcId="{2A6C0E7A-6B0A-48EF-B571-BB0D93FC330A}" destId="{8A7DCF3D-D1EB-4ECA-9945-734754A1FFF2}" srcOrd="1" destOrd="0" presId="urn:microsoft.com/office/officeart/2005/8/layout/process2"/>
    <dgm:cxn modelId="{8AB362E4-8376-421C-A672-A9E878C3133C}" srcId="{715C8D28-E59B-45DE-ADE5-58F2D67161AA}" destId="{EAF0E0E4-7E8F-43D3-85E8-6FA3C77734F0}" srcOrd="9" destOrd="0" parTransId="{F89E215C-17F5-48C1-AD7A-2670BB4D7DFD}" sibTransId="{316888FB-BEC6-4BFB-ABC6-1E14F49A1CE3}"/>
    <dgm:cxn modelId="{D3474227-5B9B-4450-AD4F-BFDC94000C26}" type="presOf" srcId="{D8BE0A9D-8FC2-4202-ABE1-D84BF32E82D9}" destId="{E7425246-FAC6-4B0E-BF5E-115BBAE5EA1A}" srcOrd="0" destOrd="0" presId="urn:microsoft.com/office/officeart/2005/8/layout/process2"/>
    <dgm:cxn modelId="{3F83D396-797E-4FE0-B944-25FAC71A2858}" type="presOf" srcId="{715C8D28-E59B-45DE-ADE5-58F2D67161AA}" destId="{098B7111-8D03-44B2-B06F-17B51CB16869}" srcOrd="0" destOrd="0" presId="urn:microsoft.com/office/officeart/2005/8/layout/process2"/>
    <dgm:cxn modelId="{EA2B2103-3DDD-45A6-BDCA-D08BE2AD3ADC}" type="presOf" srcId="{483021CE-3398-478A-B628-FC1FCF0A9982}" destId="{E2265E4C-9DFE-44FA-9790-A9D982861977}" srcOrd="0" destOrd="0" presId="urn:microsoft.com/office/officeart/2005/8/layout/process2"/>
    <dgm:cxn modelId="{F47BDC17-3754-476F-BC16-036080CB914F}" srcId="{715C8D28-E59B-45DE-ADE5-58F2D67161AA}" destId="{4A0C2B30-CFFA-4E6B-B3FA-CF7520C16CE7}" srcOrd="3" destOrd="0" parTransId="{6C6D3177-EEE2-4750-BE4D-9CBCB7027CCE}" sibTransId="{C0612E3F-7A21-4DF5-87FC-47F35CD8C63C}"/>
    <dgm:cxn modelId="{18179DFA-FE3D-4A28-B76D-D9D70672E107}" srcId="{715C8D28-E59B-45DE-ADE5-58F2D67161AA}" destId="{6ACA8B80-C940-43B4-AB9C-F9B3C05202A2}" srcOrd="6" destOrd="0" parTransId="{81891689-3266-4F2B-841F-468C94E82A08}" sibTransId="{2D335454-AF2D-43E7-AE65-3448AEE47D79}"/>
    <dgm:cxn modelId="{782CB91B-ADC4-4EC0-9B2B-7A34BAE406EC}" type="presOf" srcId="{4A0C2B30-CFFA-4E6B-B3FA-CF7520C16CE7}" destId="{D1F7E870-2EF4-4F71-B6A7-CFB31E149842}" srcOrd="0" destOrd="0" presId="urn:microsoft.com/office/officeart/2005/8/layout/process2"/>
    <dgm:cxn modelId="{C862070F-FCF1-4358-A489-478C916B63FC}" srcId="{715C8D28-E59B-45DE-ADE5-58F2D67161AA}" destId="{98C29F59-6E46-44EB-A4A1-617599080134}" srcOrd="0" destOrd="0" parTransId="{6DFC46BC-DB9C-40DB-8936-4332ABC3FBDB}" sibTransId="{2A352E27-5B73-4BB2-A5B1-01700B5DE3F9}"/>
    <dgm:cxn modelId="{9F41AF16-5ADE-4D30-944C-1A15E32804B0}" type="presOf" srcId="{AD682044-4CB1-47C7-B26C-216A3BB9820F}" destId="{CD742857-3956-4AFD-8E98-AA75E3C58A79}" srcOrd="1" destOrd="0" presId="urn:microsoft.com/office/officeart/2005/8/layout/process2"/>
    <dgm:cxn modelId="{C40A7960-2F55-446F-B60A-9F5FA4B5D677}" type="presOf" srcId="{D8BE0A9D-8FC2-4202-ABE1-D84BF32E82D9}" destId="{E6C44115-709C-4101-9C25-A97C620D20B8}" srcOrd="1" destOrd="0" presId="urn:microsoft.com/office/officeart/2005/8/layout/process2"/>
    <dgm:cxn modelId="{D58063B1-5C71-4034-8BB9-784E931AFCF8}" type="presOf" srcId="{23821256-B3B2-40B7-8A8F-749B73197A61}" destId="{1E498956-E691-4136-B7C5-3DE190E16D4D}" srcOrd="0" destOrd="0" presId="urn:microsoft.com/office/officeart/2005/8/layout/process2"/>
    <dgm:cxn modelId="{A6A1E06B-4894-4B16-9850-D881F26A849E}" srcId="{715C8D28-E59B-45DE-ADE5-58F2D67161AA}" destId="{3A20166C-AD42-4BAE-8E0F-B1F277B04026}" srcOrd="8" destOrd="0" parTransId="{CB4C9030-EE29-4706-B3C0-0DA9E4D98173}" sibTransId="{983968B9-5813-414A-BECE-19EF6F164C97}"/>
    <dgm:cxn modelId="{4009BF3E-3EF3-4E43-B046-4ADF91441074}" type="presOf" srcId="{C0612E3F-7A21-4DF5-87FC-47F35CD8C63C}" destId="{DAD2ECDA-E3BD-4A4B-BD17-EDE4B8673AE5}" srcOrd="1" destOrd="0" presId="urn:microsoft.com/office/officeart/2005/8/layout/process2"/>
    <dgm:cxn modelId="{E156E701-29C0-4FD4-9C51-FCEFD0401677}" srcId="{715C8D28-E59B-45DE-ADE5-58F2D67161AA}" destId="{7DA77DE6-2F6E-4EDB-9815-3EC1162576CC}" srcOrd="1" destOrd="0" parTransId="{1B757298-5B41-4D3A-8AF9-0352D85ADFAB}" sibTransId="{2A6C0E7A-6B0A-48EF-B571-BB0D93FC330A}"/>
    <dgm:cxn modelId="{510225A3-3C77-426A-AEBC-B3AFF149BC3B}" type="presOf" srcId="{2A352E27-5B73-4BB2-A5B1-01700B5DE3F9}" destId="{AEE34B64-36BA-46C7-93E4-63A7397206B3}" srcOrd="1" destOrd="0" presId="urn:microsoft.com/office/officeart/2005/8/layout/process2"/>
    <dgm:cxn modelId="{0078500F-BE38-47F7-A73E-F88F794A9B41}" type="presOf" srcId="{7DA77DE6-2F6E-4EDB-9815-3EC1162576CC}" destId="{1CFEB04D-2040-4854-B4EA-0BA902D8B193}" srcOrd="0" destOrd="0" presId="urn:microsoft.com/office/officeart/2005/8/layout/process2"/>
    <dgm:cxn modelId="{6A02761D-7D4B-4B19-8888-BC8EE57E1723}" type="presOf" srcId="{983968B9-5813-414A-BECE-19EF6F164C97}" destId="{F827EDF3-151E-4793-9A32-3FFC40AFC048}" srcOrd="0" destOrd="0" presId="urn:microsoft.com/office/officeart/2005/8/layout/process2"/>
    <dgm:cxn modelId="{50C5A085-7BC1-4F55-9583-CE1B4EB65EB3}" type="presParOf" srcId="{098B7111-8D03-44B2-B06F-17B51CB16869}" destId="{A41762D2-45AB-42D9-8741-55534B9E5CC6}" srcOrd="0" destOrd="0" presId="urn:microsoft.com/office/officeart/2005/8/layout/process2"/>
    <dgm:cxn modelId="{0284B4E2-15E6-4A51-8960-94184134941B}" type="presParOf" srcId="{098B7111-8D03-44B2-B06F-17B51CB16869}" destId="{BDA10F00-16E3-45A8-8313-5AF6A5DA647B}" srcOrd="1" destOrd="0" presId="urn:microsoft.com/office/officeart/2005/8/layout/process2"/>
    <dgm:cxn modelId="{173749C0-63DB-4B1F-9617-D3D1FAE70FEC}" type="presParOf" srcId="{BDA10F00-16E3-45A8-8313-5AF6A5DA647B}" destId="{AEE34B64-36BA-46C7-93E4-63A7397206B3}" srcOrd="0" destOrd="0" presId="urn:microsoft.com/office/officeart/2005/8/layout/process2"/>
    <dgm:cxn modelId="{CAC51E19-3AD4-4BB9-A4C0-6BCDFC65E892}" type="presParOf" srcId="{098B7111-8D03-44B2-B06F-17B51CB16869}" destId="{1CFEB04D-2040-4854-B4EA-0BA902D8B193}" srcOrd="2" destOrd="0" presId="urn:microsoft.com/office/officeart/2005/8/layout/process2"/>
    <dgm:cxn modelId="{4DE6E442-5F1D-4EC4-95DC-362D08A155F6}" type="presParOf" srcId="{098B7111-8D03-44B2-B06F-17B51CB16869}" destId="{AE5B9B23-E2F5-43AF-8507-9CF11DF0AC5B}" srcOrd="3" destOrd="0" presId="urn:microsoft.com/office/officeart/2005/8/layout/process2"/>
    <dgm:cxn modelId="{CB6DC5AB-1B2B-4F8F-B8BE-86D70137E853}" type="presParOf" srcId="{AE5B9B23-E2F5-43AF-8507-9CF11DF0AC5B}" destId="{8A7DCF3D-D1EB-4ECA-9945-734754A1FFF2}" srcOrd="0" destOrd="0" presId="urn:microsoft.com/office/officeart/2005/8/layout/process2"/>
    <dgm:cxn modelId="{D7F9D0B6-8E40-43C6-A598-0D6A75AFA3D9}" type="presParOf" srcId="{098B7111-8D03-44B2-B06F-17B51CB16869}" destId="{1737CDB7-6EE5-40AE-9D27-DB4517E85C1A}" srcOrd="4" destOrd="0" presId="urn:microsoft.com/office/officeart/2005/8/layout/process2"/>
    <dgm:cxn modelId="{834A8689-8CE7-49A7-942A-A401A19C4230}" type="presParOf" srcId="{098B7111-8D03-44B2-B06F-17B51CB16869}" destId="{C8FEF153-4207-4ADA-8BE6-833EE782F5A8}" srcOrd="5" destOrd="0" presId="urn:microsoft.com/office/officeart/2005/8/layout/process2"/>
    <dgm:cxn modelId="{148E7EEB-DAD4-4EFC-959F-D37B9511899C}" type="presParOf" srcId="{C8FEF153-4207-4ADA-8BE6-833EE782F5A8}" destId="{BF1F7195-936A-407F-A4F6-1222F76A762E}" srcOrd="0" destOrd="0" presId="urn:microsoft.com/office/officeart/2005/8/layout/process2"/>
    <dgm:cxn modelId="{06FD0A14-10F8-4AB9-BDB8-598EAAB5A5C8}" type="presParOf" srcId="{098B7111-8D03-44B2-B06F-17B51CB16869}" destId="{D1F7E870-2EF4-4F71-B6A7-CFB31E149842}" srcOrd="6" destOrd="0" presId="urn:microsoft.com/office/officeart/2005/8/layout/process2"/>
    <dgm:cxn modelId="{81656142-4D55-4C61-B585-CA17C511C601}" type="presParOf" srcId="{098B7111-8D03-44B2-B06F-17B51CB16869}" destId="{3C0580B4-48BB-4DB7-9CA7-AA8491F27369}" srcOrd="7" destOrd="0" presId="urn:microsoft.com/office/officeart/2005/8/layout/process2"/>
    <dgm:cxn modelId="{838AAB45-0EDE-44F9-9188-2ED52E360019}" type="presParOf" srcId="{3C0580B4-48BB-4DB7-9CA7-AA8491F27369}" destId="{DAD2ECDA-E3BD-4A4B-BD17-EDE4B8673AE5}" srcOrd="0" destOrd="0" presId="urn:microsoft.com/office/officeart/2005/8/layout/process2"/>
    <dgm:cxn modelId="{7927BC9C-2C76-4E07-8691-9682BEE51802}" type="presParOf" srcId="{098B7111-8D03-44B2-B06F-17B51CB16869}" destId="{DF33EB7B-8A6D-4A57-84CD-8B915B0D0F8A}" srcOrd="8" destOrd="0" presId="urn:microsoft.com/office/officeart/2005/8/layout/process2"/>
    <dgm:cxn modelId="{89899B86-7DA5-4175-A3BB-8D4103860A27}" type="presParOf" srcId="{098B7111-8D03-44B2-B06F-17B51CB16869}" destId="{083F5D8A-B540-402A-9330-122D2B66E251}" srcOrd="9" destOrd="0" presId="urn:microsoft.com/office/officeart/2005/8/layout/process2"/>
    <dgm:cxn modelId="{91CBF102-EE08-4404-B063-2A704B07828C}" type="presParOf" srcId="{083F5D8A-B540-402A-9330-122D2B66E251}" destId="{CD742857-3956-4AFD-8E98-AA75E3C58A79}" srcOrd="0" destOrd="0" presId="urn:microsoft.com/office/officeart/2005/8/layout/process2"/>
    <dgm:cxn modelId="{214B07E1-ED79-4B3F-AC4E-514BA3FD0FBD}" type="presParOf" srcId="{098B7111-8D03-44B2-B06F-17B51CB16869}" destId="{E2265E4C-9DFE-44FA-9790-A9D982861977}" srcOrd="10" destOrd="0" presId="urn:microsoft.com/office/officeart/2005/8/layout/process2"/>
    <dgm:cxn modelId="{CE0B34E7-A3EA-4BED-8A5A-6B8AEED3FA54}" type="presParOf" srcId="{098B7111-8D03-44B2-B06F-17B51CB16869}" destId="{E7425246-FAC6-4B0E-BF5E-115BBAE5EA1A}" srcOrd="11" destOrd="0" presId="urn:microsoft.com/office/officeart/2005/8/layout/process2"/>
    <dgm:cxn modelId="{906E13F0-47FA-4F9E-84E1-EA5C5FE301A2}" type="presParOf" srcId="{E7425246-FAC6-4B0E-BF5E-115BBAE5EA1A}" destId="{E6C44115-709C-4101-9C25-A97C620D20B8}" srcOrd="0" destOrd="0" presId="urn:microsoft.com/office/officeart/2005/8/layout/process2"/>
    <dgm:cxn modelId="{0C13FAA6-1AB6-4ECB-BDBB-22F77474379D}" type="presParOf" srcId="{098B7111-8D03-44B2-B06F-17B51CB16869}" destId="{ECD31075-EE80-4B34-BF9A-5466640CBD32}" srcOrd="12" destOrd="0" presId="urn:microsoft.com/office/officeart/2005/8/layout/process2"/>
    <dgm:cxn modelId="{CA210984-5109-4308-9F04-D33B8D9A589B}" type="presParOf" srcId="{098B7111-8D03-44B2-B06F-17B51CB16869}" destId="{B1A60590-B5F1-4914-B033-CFF6A1EAB18C}" srcOrd="13" destOrd="0" presId="urn:microsoft.com/office/officeart/2005/8/layout/process2"/>
    <dgm:cxn modelId="{FDB78952-7C11-4D18-B1DC-FAFA35376660}" type="presParOf" srcId="{B1A60590-B5F1-4914-B033-CFF6A1EAB18C}" destId="{04489C4E-B0EB-4A0A-A47A-BDFA10D19A35}" srcOrd="0" destOrd="0" presId="urn:microsoft.com/office/officeart/2005/8/layout/process2"/>
    <dgm:cxn modelId="{E01BF5D3-2762-483D-BBE6-9E0409908BB7}" type="presParOf" srcId="{098B7111-8D03-44B2-B06F-17B51CB16869}" destId="{1F4C7602-AA84-4757-BBC6-F1C7EA4699A3}" srcOrd="14" destOrd="0" presId="urn:microsoft.com/office/officeart/2005/8/layout/process2"/>
    <dgm:cxn modelId="{8570918F-6E38-46FA-B4A3-35CD5CC81FCF}" type="presParOf" srcId="{098B7111-8D03-44B2-B06F-17B51CB16869}" destId="{1E498956-E691-4136-B7C5-3DE190E16D4D}" srcOrd="15" destOrd="0" presId="urn:microsoft.com/office/officeart/2005/8/layout/process2"/>
    <dgm:cxn modelId="{47D2EF84-1235-425B-AC74-D3BBBCC3859F}" type="presParOf" srcId="{1E498956-E691-4136-B7C5-3DE190E16D4D}" destId="{EC8FD654-585E-4D62-ABE3-B92A66B8E10D}" srcOrd="0" destOrd="0" presId="urn:microsoft.com/office/officeart/2005/8/layout/process2"/>
    <dgm:cxn modelId="{2BE8A3D0-B03D-4B14-B1B4-1872D4B00DDA}" type="presParOf" srcId="{098B7111-8D03-44B2-B06F-17B51CB16869}" destId="{2D78BA5A-5DB4-4177-914D-1A4B44EB48DD}" srcOrd="16" destOrd="0" presId="urn:microsoft.com/office/officeart/2005/8/layout/process2"/>
    <dgm:cxn modelId="{60D7F739-B740-435A-BDFB-93851804EA51}" type="presParOf" srcId="{098B7111-8D03-44B2-B06F-17B51CB16869}" destId="{F827EDF3-151E-4793-9A32-3FFC40AFC048}" srcOrd="17" destOrd="0" presId="urn:microsoft.com/office/officeart/2005/8/layout/process2"/>
    <dgm:cxn modelId="{765B667A-5E13-4ACE-84A9-5B8821232688}" type="presParOf" srcId="{F827EDF3-151E-4793-9A32-3FFC40AFC048}" destId="{7FB02D3D-CDB1-45A1-B943-7FAB3B35F166}" srcOrd="0" destOrd="0" presId="urn:microsoft.com/office/officeart/2005/8/layout/process2"/>
    <dgm:cxn modelId="{DA89C82E-398A-4ED2-B7D0-C338145887FD}" type="presParOf" srcId="{098B7111-8D03-44B2-B06F-17B51CB16869}" destId="{475A40A8-777B-4D57-A3C4-B2A75BE278D2}" srcOrd="18" destOrd="0" presId="urn:microsoft.com/office/officeart/2005/8/layout/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dirty="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atin typeface="Arial" charset="0"/>
                <a:cs typeface="+mn-cs"/>
              </a:defRPr>
            </a:lvl1pPr>
          </a:lstStyle>
          <a:p>
            <a:pPr>
              <a:defRPr/>
            </a:pPr>
            <a:fld id="{4F07E894-7B23-49B5-8600-15B6B989B581}" type="datetimeFigureOut">
              <a:rPr lang="en-US"/>
              <a:pPr>
                <a:defRPr/>
              </a:pPr>
              <a:t>7/12/2009</a:t>
            </a:fld>
            <a:endParaRPr lang="en-US" dirty="0"/>
          </a:p>
        </p:txBody>
      </p:sp>
      <p:sp>
        <p:nvSpPr>
          <p:cNvPr id="4" name="Footer Placeholder 3"/>
          <p:cNvSpPr>
            <a:spLocks noGrp="1"/>
          </p:cNvSpPr>
          <p:nvPr>
            <p:ph type="ftr" sz="quarter" idx="2"/>
          </p:nvPr>
        </p:nvSpPr>
        <p:spPr>
          <a:xfrm>
            <a:off x="0" y="8775700"/>
            <a:ext cx="2971800" cy="461963"/>
          </a:xfrm>
          <a:prstGeom prst="rect">
            <a:avLst/>
          </a:prstGeom>
        </p:spPr>
        <p:txBody>
          <a:bodyPr vert="horz" lIns="91440" tIns="45720" rIns="91440" bIns="45720" rtlCol="0" anchor="b"/>
          <a:lstStyle>
            <a:lvl1pPr algn="l">
              <a:defRPr sz="1200" dirty="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884613" y="8775700"/>
            <a:ext cx="2971800" cy="461963"/>
          </a:xfrm>
          <a:prstGeom prst="rect">
            <a:avLst/>
          </a:prstGeom>
        </p:spPr>
        <p:txBody>
          <a:bodyPr vert="horz" lIns="91440" tIns="45720" rIns="91440" bIns="45720" rtlCol="0" anchor="b"/>
          <a:lstStyle>
            <a:lvl1pPr algn="r">
              <a:defRPr sz="1200">
                <a:latin typeface="Arial" charset="0"/>
                <a:cs typeface="+mn-cs"/>
              </a:defRPr>
            </a:lvl1pPr>
          </a:lstStyle>
          <a:p>
            <a:pPr>
              <a:defRPr/>
            </a:pPr>
            <a:fld id="{90B02AA5-C561-4AA9-AF70-88ACBBB3BEF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cs typeface="+mn-cs"/>
              </a:defRPr>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120775" y="693738"/>
            <a:ext cx="4616450" cy="346392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89438"/>
            <a:ext cx="54864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46" name="Rectangle 6"/>
          <p:cNvSpPr>
            <a:spLocks noGrp="1" noChangeArrowheads="1"/>
          </p:cNvSpPr>
          <p:nvPr>
            <p:ph type="ftr" sz="quarter" idx="4"/>
          </p:nvPr>
        </p:nvSpPr>
        <p:spPr bwMode="auto">
          <a:xfrm>
            <a:off x="0" y="8775700"/>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775700"/>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E1B2AF3C-798F-40C6-9620-ED0D3C485EE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indent="-228600" algn="l" rtl="0" eaLnBrk="0" fontAlgn="base" hangingPunct="0">
      <a:spcBef>
        <a:spcPct val="30000"/>
      </a:spcBef>
      <a:spcAft>
        <a:spcPct val="0"/>
      </a:spcAft>
      <a:buFont typeface="Wingdings" pitchFamily="2" charset="2"/>
      <a:buChar char="q"/>
      <a:defRPr sz="1200" kern="1200">
        <a:solidFill>
          <a:schemeClr val="tx1"/>
        </a:solidFill>
        <a:latin typeface="Arial" charset="0"/>
        <a:ea typeface="+mn-ea"/>
        <a:cs typeface="+mn-cs"/>
      </a:defRPr>
    </a:lvl2pPr>
    <a:lvl3pPr marL="685800" indent="-228600" algn="l" rtl="0" eaLnBrk="0" fontAlgn="base" hangingPunct="0">
      <a:spcBef>
        <a:spcPct val="30000"/>
      </a:spcBef>
      <a:spcAft>
        <a:spcPct val="0"/>
      </a:spcAft>
      <a:buFont typeface="Arial" charset="0"/>
      <a:buChar char="–"/>
      <a:defRPr sz="1200" kern="1200">
        <a:solidFill>
          <a:schemeClr val="tx1"/>
        </a:solidFill>
        <a:latin typeface="Arial" charset="0"/>
        <a:ea typeface="+mn-ea"/>
        <a:cs typeface="+mn-cs"/>
      </a:defRPr>
    </a:lvl3pPr>
    <a:lvl4pPr marL="914400" indent="-228600" algn="l" rtl="0" eaLnBrk="0" fontAlgn="base" hangingPunct="0">
      <a:spcBef>
        <a:spcPct val="30000"/>
      </a:spcBef>
      <a:spcAft>
        <a:spcPct val="0"/>
      </a:spcAft>
      <a:buFont typeface="Wingdings" pitchFamily="2" charset="2"/>
      <a:buChar char="§"/>
      <a:defRPr sz="1200" kern="1200">
        <a:solidFill>
          <a:schemeClr val="tx1"/>
        </a:solidFill>
        <a:latin typeface="Arial" charset="0"/>
        <a:ea typeface="+mn-ea"/>
        <a:cs typeface="+mn-cs"/>
      </a:defRPr>
    </a:lvl4pPr>
    <a:lvl5pPr marL="1143000" indent="-228600" algn="l" rtl="0" eaLnBrk="0" fontAlgn="base" hangingPunct="0">
      <a:spcBef>
        <a:spcPct val="30000"/>
      </a:spcBef>
      <a:spcAft>
        <a:spcPct val="0"/>
      </a:spcAft>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reativecommons.org/licenses/by/3.0/u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technet.microsoft.com/en-ca/infrastructure/bb870589.asp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Slide Number Placeholder 3"/>
          <p:cNvSpPr>
            <a:spLocks noGrp="1"/>
          </p:cNvSpPr>
          <p:nvPr>
            <p:ph type="sldNum" sz="quarter" idx="5"/>
          </p:nvPr>
        </p:nvSpPr>
        <p:spPr/>
        <p:txBody>
          <a:bodyPr/>
          <a:lstStyle/>
          <a:p>
            <a:pPr>
              <a:defRPr/>
            </a:pPr>
            <a:fld id="{6B99EA30-1A72-4B13-A692-59236B170BB7}" type="slidenum">
              <a:rPr lang="en-US" smtClean="0"/>
              <a:pPr>
                <a:defRPr/>
              </a:pPr>
              <a:t>1</a:t>
            </a:fld>
            <a:endParaRPr lang="en-US" dirty="0" smtClean="0"/>
          </a:p>
        </p:txBody>
      </p:sp>
      <p:sp>
        <p:nvSpPr>
          <p:cNvPr id="29700" name="Rectangle 5"/>
          <p:cNvSpPr>
            <a:spLocks noGrp="1" noChangeArrowheads="1"/>
          </p:cNvSpPr>
          <p:nvPr>
            <p:ph type="body" idx="1"/>
          </p:nvPr>
        </p:nvSpPr>
        <p:spPr>
          <a:noFill/>
          <a:ln/>
        </p:spPr>
        <p:txBody>
          <a:bodyPr/>
          <a:lstStyle/>
          <a:p>
            <a:pPr>
              <a:lnSpc>
                <a:spcPct val="90000"/>
              </a:lnSpc>
            </a:pPr>
            <a:r>
              <a:rPr lang="en-US" sz="900" dirty="0" smtClean="0"/>
              <a:t>Copyright © 2009 Microsoft Corporation. This documentation is licensed to you under the Creative Commons Attribution License.  To view a copy of this license, visit </a:t>
            </a:r>
            <a:r>
              <a:rPr lang="en-US" sz="900" dirty="0" smtClean="0">
                <a:hlinkClick r:id="rId3"/>
              </a:rPr>
              <a:t>http://creativecommons.org/licenses/by/3.0/us/</a:t>
            </a:r>
            <a:r>
              <a:rPr lang="en-US" sz="900" dirty="0" smtClean="0"/>
              <a:t> or send a letter to Creative Commons, 543 Howard Street, 5th Floor, San Francisco, California, 94105, USA.  When using this documentation, provide the following attribution: Infrastructure Planning and Design is provided with permission from Microsoft Corporation.  </a:t>
            </a:r>
          </a:p>
          <a:p>
            <a:pPr>
              <a:lnSpc>
                <a:spcPct val="90000"/>
              </a:lnSpc>
            </a:pPr>
            <a:r>
              <a:rPr lang="en-US" sz="900" dirty="0" smtClean="0"/>
              <a:t>This documentation is provided to you for informational purposes only, and is provided to you entirely "AS IS". Your use of the documentation cannot be understood as substituting for customized service and information that might be developed by Microsoft Corporation for a particular user based upon that user’s particular environment. To the extent permitted by law, MICROSOFT MAKES NO WARRANTY OF ANY KIND, DISCLAIMS ALL EXPRESS, IMPLIED AND STATUTORY WARRANTIES, AND ASSUMES NO LIABILITY TO YOU FOR ANY DAMAGES OF ANY TYPE IN CONNECTION WITH THESE MATERIALS OR ANY INTELLECTUAL PROPERTY IN THEM. </a:t>
            </a:r>
          </a:p>
          <a:p>
            <a:pPr>
              <a:lnSpc>
                <a:spcPct val="90000"/>
              </a:lnSpc>
            </a:pPr>
            <a:r>
              <a:rPr lang="en-US" sz="900" dirty="0" smtClean="0"/>
              <a:t>Microsoft may have patents, patent applications, trademarks, or other intellectual property rights covering subject matter within this documentation. Except as provided in a separate agreement from Microsoft, your use of this document does not give you any license to these patents, trademarks or other intellectual property.</a:t>
            </a:r>
          </a:p>
          <a:p>
            <a:pPr>
              <a:lnSpc>
                <a:spcPct val="90000"/>
              </a:lnSpc>
            </a:pPr>
            <a:r>
              <a:rPr lang="en-US" sz="900" dirty="0" smtClean="0"/>
              <a:t>Information in this document, including URL and other Internet Web site references, is subject to change without notice. Unless otherwise noted, the example companies, organizations, products, domain names, e-mail addresses, logos, people, places and events depicted herein are fictitious.  </a:t>
            </a:r>
          </a:p>
          <a:p>
            <a:pPr>
              <a:lnSpc>
                <a:spcPct val="90000"/>
              </a:lnSpc>
            </a:pPr>
            <a:r>
              <a:rPr lang="en-US" sz="900" dirty="0" smtClean="0"/>
              <a:t>Microsoft, Active Directory, </a:t>
            </a:r>
            <a:r>
              <a:rPr lang="en-US" sz="900" dirty="0" smtClean="0"/>
              <a:t>Forefront</a:t>
            </a:r>
            <a:r>
              <a:rPr lang="en-US" sz="900" baseline="0" dirty="0" smtClean="0"/>
              <a:t>, and </a:t>
            </a:r>
            <a:r>
              <a:rPr lang="en-US" sz="900" dirty="0" smtClean="0"/>
              <a:t>Windows Server </a:t>
            </a:r>
            <a:r>
              <a:rPr lang="en-US" sz="900" dirty="0" smtClean="0"/>
              <a:t>are either registered trademarks or trademarks of Microsoft Corporation in the United States and/or other countries. </a:t>
            </a:r>
          </a:p>
          <a:p>
            <a:pPr>
              <a:lnSpc>
                <a:spcPct val="90000"/>
              </a:lnSpc>
            </a:pPr>
            <a:r>
              <a:rPr lang="en-US" sz="900" dirty="0" smtClean="0"/>
              <a:t>The names of actual companies and products mentioned herein may be the trademarks of their respective owners.</a:t>
            </a:r>
          </a:p>
          <a:p>
            <a:pPr>
              <a:lnSpc>
                <a:spcPct val="90000"/>
              </a:lnSpc>
            </a:pPr>
            <a:r>
              <a:rPr lang="en-US" sz="900" dirty="0" smtClean="0"/>
              <a:t>You have no obligation to give Microsoft any suggestions, comments or other feedback (“Feedback”) relating to the documentation. However, if you do provide any Feedback to Microsoft then you provide to Microsoft, without charge, the right to use, share and commercialize your Feedback in any way and for any purpose. You also give to third parties, without charge, any patent rights needed for their products, technologies and services to use or interface with any specific parts of a Microsoft software or service that includes the Feedback. You will not give Feedback that is subject to a license that requires Microsoft to license its software or documentation to third parties because we include your Feedback in them.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otes Placeholder 2"/>
          <p:cNvSpPr>
            <a:spLocks noGrp="1"/>
          </p:cNvSpPr>
          <p:nvPr>
            <p:ph type="body" idx="1"/>
          </p:nvPr>
        </p:nvSpPr>
        <p:spPr>
          <a:noFill/>
          <a:ln/>
        </p:spPr>
        <p:txBody>
          <a:bodyPr/>
          <a:lstStyle/>
          <a:p>
            <a:r>
              <a:rPr lang="en-CA" b="1" dirty="0" smtClean="0"/>
              <a:t>&lt;Communicate the value of determining and recording the scope of the project.&gt;</a:t>
            </a:r>
          </a:p>
          <a:p>
            <a:endParaRPr lang="en-CA" b="1" dirty="0" smtClean="0"/>
          </a:p>
          <a:p>
            <a:r>
              <a:rPr lang="en-CA" b="1" dirty="0" smtClean="0"/>
              <a:t>Locations:</a:t>
            </a:r>
            <a:r>
              <a:rPr lang="en-CA" dirty="0" smtClean="0"/>
              <a:t> Corporate network, branch office, home office, Internet café, hotel.</a:t>
            </a:r>
          </a:p>
          <a:p>
            <a:pPr marL="231572" lvl="1" indent="-231572" algn="l" rtl="0" eaLnBrk="0" fontAlgn="base" hangingPunct="0">
              <a:spcBef>
                <a:spcPct val="30000"/>
              </a:spcBef>
              <a:spcAft>
                <a:spcPct val="0"/>
              </a:spcAft>
              <a:buFontTx/>
              <a:buNone/>
              <a:defRPr/>
            </a:pPr>
            <a:r>
              <a:rPr lang="en-CA" sz="1000" kern="1200" dirty="0" smtClean="0">
                <a:solidFill>
                  <a:schemeClr val="tx1"/>
                </a:solidFill>
                <a:latin typeface="Arial" charset="0"/>
                <a:ea typeface="+mn-ea"/>
                <a:cs typeface="+mn-cs"/>
              </a:rPr>
              <a:t>Each location presents different issues that must be considered during the design process.</a:t>
            </a:r>
          </a:p>
          <a:p>
            <a:pPr lvl="1"/>
            <a:endParaRPr lang="en-CA" dirty="0" smtClean="0"/>
          </a:p>
          <a:p>
            <a:r>
              <a:rPr lang="en-CA" dirty="0" smtClean="0"/>
              <a:t>What will be served by Terminal </a:t>
            </a:r>
            <a:r>
              <a:rPr lang="en-CA" dirty="0" smtClean="0"/>
              <a:t>Services?</a:t>
            </a:r>
          </a:p>
          <a:p>
            <a:r>
              <a:rPr lang="en-CA" b="1" dirty="0" smtClean="0"/>
              <a:t>Applications</a:t>
            </a:r>
            <a:r>
              <a:rPr lang="en-CA" b="1" dirty="0" smtClean="0"/>
              <a:t>:</a:t>
            </a:r>
            <a:r>
              <a:rPr lang="en-CA" dirty="0" smtClean="0"/>
              <a:t> Which </a:t>
            </a:r>
            <a:r>
              <a:rPr lang="en-CA" dirty="0" smtClean="0"/>
              <a:t>applications?</a:t>
            </a:r>
          </a:p>
          <a:p>
            <a:r>
              <a:rPr lang="en-CA" b="1" dirty="0" smtClean="0"/>
              <a:t>Full </a:t>
            </a:r>
            <a:r>
              <a:rPr lang="en-CA" b="1" dirty="0" smtClean="0"/>
              <a:t>desktop:</a:t>
            </a:r>
            <a:r>
              <a:rPr lang="en-CA" dirty="0" smtClean="0"/>
              <a:t> Treated as another application.</a:t>
            </a:r>
          </a:p>
          <a:p>
            <a:pPr lvl="1">
              <a:buFont typeface="Wingdings" pitchFamily="2" charset="2"/>
              <a:buNone/>
            </a:pPr>
            <a:endParaRPr lang="en-CA" dirty="0" smtClean="0"/>
          </a:p>
          <a:p>
            <a:r>
              <a:rPr lang="en-CA" dirty="0" smtClean="0"/>
              <a:t>Be sure to record the business objectives and goals here to keep them in focus.</a:t>
            </a:r>
          </a:p>
        </p:txBody>
      </p:sp>
      <p:sp>
        <p:nvSpPr>
          <p:cNvPr id="38915" name="Slide Number Placeholder 3"/>
          <p:cNvSpPr>
            <a:spLocks noGrp="1"/>
          </p:cNvSpPr>
          <p:nvPr>
            <p:ph type="sldNum" sz="quarter" idx="5"/>
          </p:nvPr>
        </p:nvSpPr>
        <p:spPr/>
        <p:txBody>
          <a:bodyPr/>
          <a:lstStyle/>
          <a:p>
            <a:pPr>
              <a:defRPr/>
            </a:pPr>
            <a:fld id="{F619C66A-4845-4926-9965-0A44243E4000}" type="slidenum">
              <a:rPr lang="en-US" smtClean="0"/>
              <a:pPr>
                <a:defRPr/>
              </a:pPr>
              <a:t>10</a:t>
            </a:fld>
            <a:endParaRPr lang="en-US" dirty="0" smtClean="0"/>
          </a:p>
        </p:txBody>
      </p:sp>
      <p:sp>
        <p:nvSpPr>
          <p:cNvPr id="38916" name="Slide Image Placeholder 6"/>
          <p:cNvSpPr>
            <a:spLocks noGrp="1" noRot="1" noChangeAspect="1" noTextEdit="1"/>
          </p:cNvSpPr>
          <p:nvPr>
            <p:ph type="sldImg"/>
          </p:nvPr>
        </p:nvSpPr>
        <p:spPr>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otes Placeholder 2"/>
          <p:cNvSpPr>
            <a:spLocks noGrp="1"/>
          </p:cNvSpPr>
          <p:nvPr>
            <p:ph type="body" idx="1"/>
          </p:nvPr>
        </p:nvSpPr>
        <p:spPr>
          <a:noFill/>
          <a:ln/>
        </p:spPr>
        <p:txBody>
          <a:bodyPr/>
          <a:lstStyle/>
          <a:p>
            <a:r>
              <a:rPr lang="en-CA" b="1" dirty="0" smtClean="0"/>
              <a:t>&lt;</a:t>
            </a:r>
            <a:r>
              <a:rPr lang="en-US" b="1" dirty="0" smtClean="0"/>
              <a:t>This step’s goal is to look at the user populations that fall within the scope of the project and to determine which applications each person uses and how he or she uses them.</a:t>
            </a:r>
            <a:r>
              <a:rPr lang="en-CA" b="1" dirty="0" smtClean="0"/>
              <a:t>&gt;</a:t>
            </a:r>
          </a:p>
          <a:p>
            <a:endParaRPr lang="en-CA" b="1" dirty="0" smtClean="0"/>
          </a:p>
          <a:p>
            <a:r>
              <a:rPr lang="en-CA" dirty="0" smtClean="0"/>
              <a:t>Information collected on the job aid from Appendix A:</a:t>
            </a:r>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Number of users at each location.</a:t>
            </a:r>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Whether single sign-on (SSO) is required.</a:t>
            </a:r>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Applications, their use, and who supports them.</a:t>
            </a:r>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RDC client information.</a:t>
            </a:r>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Connection information. </a:t>
            </a:r>
          </a:p>
        </p:txBody>
      </p:sp>
      <p:sp>
        <p:nvSpPr>
          <p:cNvPr id="39939" name="Slide Number Placeholder 3"/>
          <p:cNvSpPr>
            <a:spLocks noGrp="1"/>
          </p:cNvSpPr>
          <p:nvPr>
            <p:ph type="sldNum" sz="quarter" idx="5"/>
          </p:nvPr>
        </p:nvSpPr>
        <p:spPr/>
        <p:txBody>
          <a:bodyPr/>
          <a:lstStyle/>
          <a:p>
            <a:pPr>
              <a:defRPr/>
            </a:pPr>
            <a:fld id="{7E6EE720-9759-48D1-AD96-68913C1485FF}" type="slidenum">
              <a:rPr lang="en-US" smtClean="0"/>
              <a:pPr>
                <a:defRPr/>
              </a:pPr>
              <a:t>11</a:t>
            </a:fld>
            <a:endParaRPr lang="en-US" dirty="0" smtClean="0"/>
          </a:p>
        </p:txBody>
      </p:sp>
      <p:sp>
        <p:nvSpPr>
          <p:cNvPr id="39940" name="Slide Image Placeholder 6"/>
          <p:cNvSpPr>
            <a:spLocks noGrp="1" noRot="1" noChangeAspect="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otes Placeholder 2"/>
          <p:cNvSpPr>
            <a:spLocks noGrp="1"/>
          </p:cNvSpPr>
          <p:nvPr>
            <p:ph type="body" idx="1"/>
          </p:nvPr>
        </p:nvSpPr>
        <p:spPr>
          <a:noFill/>
          <a:ln/>
        </p:spPr>
        <p:txBody>
          <a:bodyPr/>
          <a:lstStyle/>
          <a:p>
            <a:r>
              <a:rPr lang="en-US" b="1" dirty="0" smtClean="0"/>
              <a:t>&lt;Emphasize that while most applications will run on Terminal Services, there are a few cases in which an application is not suitable for a multi-user environment.&gt;</a:t>
            </a:r>
          </a:p>
          <a:p>
            <a:endParaRPr lang="en-US" b="1" dirty="0" smtClean="0"/>
          </a:p>
          <a:p>
            <a:r>
              <a:rPr lang="en-US" dirty="0" smtClean="0"/>
              <a:t>Applications not yet ready for Terminal Services can often be made suitable using a different virtualization technology, such as Microsoft Application Virtualization 4.5.</a:t>
            </a:r>
          </a:p>
          <a:p>
            <a:endParaRPr lang="en-US" dirty="0" smtClean="0"/>
          </a:p>
          <a:p>
            <a:r>
              <a:rPr lang="en-US" b="1" dirty="0" smtClean="0"/>
              <a:t>&lt;After viewing this slide and having a brief discussion of the bullet points, use the Appendix B Job Aid on the next slide to discuss the possible issues in this step.&gt;</a:t>
            </a:r>
          </a:p>
        </p:txBody>
      </p:sp>
      <p:sp>
        <p:nvSpPr>
          <p:cNvPr id="40963" name="Slide Number Placeholder 3"/>
          <p:cNvSpPr>
            <a:spLocks noGrp="1"/>
          </p:cNvSpPr>
          <p:nvPr>
            <p:ph type="sldNum" sz="quarter" idx="5"/>
          </p:nvPr>
        </p:nvSpPr>
        <p:spPr/>
        <p:txBody>
          <a:bodyPr/>
          <a:lstStyle/>
          <a:p>
            <a:pPr>
              <a:defRPr/>
            </a:pPr>
            <a:fld id="{3809DF44-ED6C-402A-9929-68430F9B70BB}" type="slidenum">
              <a:rPr lang="en-US" smtClean="0"/>
              <a:pPr>
                <a:defRPr/>
              </a:pPr>
              <a:t>12</a:t>
            </a:fld>
            <a:endParaRPr lang="en-US" dirty="0" smtClean="0"/>
          </a:p>
        </p:txBody>
      </p:sp>
      <p:sp>
        <p:nvSpPr>
          <p:cNvPr id="40964" name="Slide Image Placeholder 6"/>
          <p:cNvSpPr>
            <a:spLocks noGrp="1" noRot="1" noChangeAspect="1" noTextEdit="1"/>
          </p:cNvSpPr>
          <p:nvPr>
            <p:ph type="sldImg"/>
          </p:nvPr>
        </p:nvSpPr>
        <p:spPr>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otes Placeholder 2"/>
          <p:cNvSpPr>
            <a:spLocks noGrp="1"/>
          </p:cNvSpPr>
          <p:nvPr>
            <p:ph type="body" idx="1"/>
          </p:nvPr>
        </p:nvSpPr>
        <p:spPr>
          <a:xfrm>
            <a:off x="685800" y="4389438"/>
            <a:ext cx="5486400" cy="4268787"/>
          </a:xfrm>
          <a:noFill/>
          <a:ln/>
        </p:spPr>
        <p:txBody>
          <a:bodyPr/>
          <a:lstStyle/>
          <a:p>
            <a:r>
              <a:rPr lang="en-US" sz="900" dirty="0" smtClean="0"/>
              <a:t>Can the application run on Windows Server 2008? Will the vendor license support the application in a multi-user environment? An application may still be a good candidate for inclusion without direct vendor support. Be sure to consider the risks.</a:t>
            </a:r>
          </a:p>
          <a:p>
            <a:pPr lvl="1"/>
            <a:r>
              <a:rPr lang="en-US" sz="900" b="1" dirty="0" smtClean="0"/>
              <a:t>Server resource usage:</a:t>
            </a:r>
            <a:r>
              <a:rPr lang="en-US" sz="900" dirty="0" smtClean="0"/>
              <a:t> Processor, memory, disk input/output (i/o), etc., required to run the application.</a:t>
            </a:r>
          </a:p>
          <a:p>
            <a:pPr lvl="1"/>
            <a:r>
              <a:rPr lang="en-US" sz="900" dirty="0" smtClean="0"/>
              <a:t>Video/audio intensity pertains to bandwidth use.</a:t>
            </a:r>
          </a:p>
          <a:p>
            <a:pPr lvl="1">
              <a:buFont typeface="Wingdings" pitchFamily="2" charset="2"/>
              <a:buNone/>
            </a:pPr>
            <a:endParaRPr lang="en-US" sz="900" dirty="0" smtClean="0"/>
          </a:p>
          <a:p>
            <a:r>
              <a:rPr lang="en-US" sz="900" dirty="0" smtClean="0"/>
              <a:t>Multi-user environment considerations:</a:t>
            </a:r>
          </a:p>
          <a:p>
            <a:pPr lvl="1"/>
            <a:r>
              <a:rPr lang="en-US" sz="900" dirty="0" smtClean="0"/>
              <a:t>Does the application alter shared files (for example, fonts, DLLs, drivers)?</a:t>
            </a:r>
          </a:p>
          <a:p>
            <a:pPr lvl="2"/>
            <a:r>
              <a:rPr lang="en-US" sz="900" dirty="0" smtClean="0"/>
              <a:t>Affects system stability as well as application integrity.</a:t>
            </a:r>
          </a:p>
          <a:p>
            <a:pPr lvl="1"/>
            <a:r>
              <a:rPr lang="en-US" sz="900" dirty="0" smtClean="0"/>
              <a:t>Does the application differentiate between each user and keep the data separate?</a:t>
            </a:r>
          </a:p>
          <a:p>
            <a:pPr lvl="2"/>
            <a:r>
              <a:rPr lang="en-US" sz="900" dirty="0" smtClean="0"/>
              <a:t>Can user A overwrite work saved by user B?</a:t>
            </a:r>
          </a:p>
          <a:p>
            <a:pPr lvl="1"/>
            <a:r>
              <a:rPr lang="en-US" sz="900" dirty="0" smtClean="0"/>
              <a:t>Does the application let Terminal Services redirect registry access?</a:t>
            </a:r>
          </a:p>
          <a:p>
            <a:pPr lvl="2"/>
            <a:r>
              <a:rPr lang="en-US" sz="900" dirty="0" smtClean="0"/>
              <a:t>Terminal Services typically redirects changes sent to </a:t>
            </a:r>
            <a:r>
              <a:rPr lang="en-US" sz="900" b="1" dirty="0" smtClean="0"/>
              <a:t>HKEY Local Machine</a:t>
            </a:r>
            <a:r>
              <a:rPr lang="en-US" sz="900" dirty="0" smtClean="0"/>
              <a:t> to </a:t>
            </a:r>
            <a:r>
              <a:rPr lang="en-US" sz="900" b="1" dirty="0" smtClean="0"/>
              <a:t>HKEY Current User.</a:t>
            </a:r>
          </a:p>
          <a:p>
            <a:pPr lvl="1"/>
            <a:r>
              <a:rPr lang="en-US" sz="900" dirty="0" smtClean="0"/>
              <a:t>Does the application keep each user’s options separate?</a:t>
            </a:r>
          </a:p>
          <a:p>
            <a:pPr lvl="2"/>
            <a:r>
              <a:rPr lang="en-US" sz="900" dirty="0" smtClean="0"/>
              <a:t>When user A changes her application’s options, she inadvertently changes those options for everyone on that server.</a:t>
            </a:r>
          </a:p>
          <a:p>
            <a:pPr lvl="1"/>
            <a:r>
              <a:rPr lang="en-US" sz="900" dirty="0" smtClean="0"/>
              <a:t>Does the licensing model for the application make using it cost-prohibitive in a Terminal Services environment?</a:t>
            </a:r>
          </a:p>
          <a:p>
            <a:pPr lvl="2"/>
            <a:r>
              <a:rPr lang="en-US" sz="900" dirty="0" smtClean="0"/>
              <a:t>Check with the vendor.</a:t>
            </a:r>
          </a:p>
          <a:p>
            <a:pPr lvl="1"/>
            <a:r>
              <a:rPr lang="en-US" sz="900" dirty="0" smtClean="0"/>
              <a:t>Are there other legal restrictions?</a:t>
            </a:r>
          </a:p>
          <a:p>
            <a:pPr lvl="2"/>
            <a:r>
              <a:rPr lang="en-US" sz="900" dirty="0" smtClean="0"/>
              <a:t>National security or trade restrictions.</a:t>
            </a:r>
          </a:p>
          <a:p>
            <a:pPr lvl="2"/>
            <a:r>
              <a:rPr lang="en-US" sz="900" dirty="0" smtClean="0"/>
              <a:t>Confidential patient data.</a:t>
            </a:r>
          </a:p>
          <a:p>
            <a:pPr lvl="1"/>
            <a:r>
              <a:rPr lang="en-US" sz="900" dirty="0" smtClean="0"/>
              <a:t>Does excluding the application undermine the Terminal Services project goals set in step 1?</a:t>
            </a:r>
          </a:p>
          <a:p>
            <a:pPr lvl="2"/>
            <a:r>
              <a:rPr lang="en-US" sz="900" dirty="0" smtClean="0"/>
              <a:t>If so, would software virtualization over Terminal Services salvage the project?</a:t>
            </a:r>
            <a:endParaRPr lang="en-US" sz="900" dirty="0" smtClean="0"/>
          </a:p>
        </p:txBody>
      </p:sp>
      <p:sp>
        <p:nvSpPr>
          <p:cNvPr id="41987" name="Slide Number Placeholder 3"/>
          <p:cNvSpPr>
            <a:spLocks noGrp="1"/>
          </p:cNvSpPr>
          <p:nvPr>
            <p:ph type="sldNum" sz="quarter" idx="5"/>
          </p:nvPr>
        </p:nvSpPr>
        <p:spPr/>
        <p:txBody>
          <a:bodyPr/>
          <a:lstStyle/>
          <a:p>
            <a:pPr>
              <a:defRPr/>
            </a:pPr>
            <a:fld id="{88EB55F8-DC0C-4409-ADD2-322D01D7B923}" type="slidenum">
              <a:rPr lang="en-US" smtClean="0"/>
              <a:pPr>
                <a:defRPr/>
              </a:pPr>
              <a:t>13</a:t>
            </a:fld>
            <a:endParaRPr lang="en-US" dirty="0" smtClean="0"/>
          </a:p>
        </p:txBody>
      </p:sp>
      <p:sp>
        <p:nvSpPr>
          <p:cNvPr id="41988" name="Slide Image Placeholder 6"/>
          <p:cNvSpPr>
            <a:spLocks noGrp="1" noRot="1" noChangeAspect="1" noTextEdit="1"/>
          </p:cNvSpPr>
          <p:nvPr>
            <p:ph type="sldImg"/>
          </p:nvPr>
        </p:nvSpPr>
        <p:spPr>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otes Placeholder 2"/>
          <p:cNvSpPr>
            <a:spLocks noGrp="1"/>
          </p:cNvSpPr>
          <p:nvPr>
            <p:ph type="body" idx="1"/>
          </p:nvPr>
        </p:nvSpPr>
        <p:spPr>
          <a:noFill/>
          <a:ln/>
        </p:spPr>
        <p:txBody>
          <a:bodyPr/>
          <a:lstStyle/>
          <a:p>
            <a:r>
              <a:rPr lang="en-US" b="1" dirty="0" smtClean="0"/>
              <a:t>&lt;Because applications execute in a shared environment on a remote server, sizing can be difficult to estimate</a:t>
            </a:r>
            <a:r>
              <a:rPr lang="en-CA" b="1" dirty="0" smtClean="0"/>
              <a:t>. This exercise helps us get an idea of how much usage to assign to each user.&gt;</a:t>
            </a:r>
          </a:p>
        </p:txBody>
      </p:sp>
      <p:sp>
        <p:nvSpPr>
          <p:cNvPr id="43011" name="Slide Number Placeholder 3"/>
          <p:cNvSpPr>
            <a:spLocks noGrp="1"/>
          </p:cNvSpPr>
          <p:nvPr>
            <p:ph type="sldNum" sz="quarter" idx="5"/>
          </p:nvPr>
        </p:nvSpPr>
        <p:spPr/>
        <p:txBody>
          <a:bodyPr/>
          <a:lstStyle/>
          <a:p>
            <a:pPr>
              <a:defRPr/>
            </a:pPr>
            <a:fld id="{84199786-A70A-4704-92A1-5769C7D07235}" type="slidenum">
              <a:rPr lang="en-US" smtClean="0"/>
              <a:pPr>
                <a:defRPr/>
              </a:pPr>
              <a:t>14</a:t>
            </a:fld>
            <a:endParaRPr lang="en-US" dirty="0" smtClean="0"/>
          </a:p>
        </p:txBody>
      </p:sp>
      <p:sp>
        <p:nvSpPr>
          <p:cNvPr id="43012" name="Slide Image Placeholder 6"/>
          <p:cNvSpPr>
            <a:spLocks noGrp="1" noRot="1" noChangeAspect="1" noTextEdit="1"/>
          </p:cNvSpPr>
          <p:nvPr>
            <p:ph type="sldImg"/>
          </p:nvPr>
        </p:nvSpPr>
        <p:spPr>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otes Placeholder 2"/>
          <p:cNvSpPr>
            <a:spLocks noGrp="1"/>
          </p:cNvSpPr>
          <p:nvPr>
            <p:ph type="body" idx="1"/>
          </p:nvPr>
        </p:nvSpPr>
        <p:spPr>
          <a:xfrm>
            <a:off x="685800" y="4389438"/>
            <a:ext cx="5638800" cy="4157662"/>
          </a:xfrm>
          <a:noFill/>
          <a:ln/>
        </p:spPr>
        <p:txBody>
          <a:bodyPr/>
          <a:lstStyle/>
          <a:p>
            <a:r>
              <a:rPr lang="en-CA" sz="1100" b="1" dirty="0" smtClean="0"/>
              <a:t>&lt; Emphasize that a load-balanced server farm must have the same applications with the same configurations because users may connect to any of the servers, and the requested application must be there.&gt;</a:t>
            </a:r>
          </a:p>
          <a:p>
            <a:pPr lvl="1"/>
            <a:r>
              <a:rPr lang="en-CA" sz="1100" b="1" dirty="0" smtClean="0"/>
              <a:t>Branch office:</a:t>
            </a:r>
            <a:r>
              <a:rPr lang="en-CA" sz="1100" dirty="0" smtClean="0"/>
              <a:t> A small office could connect to the corporate farm over the Internet, but if there’s a sufficient number of users at the remote site, a server farm located there may be necessary.</a:t>
            </a:r>
          </a:p>
          <a:p>
            <a:pPr lvl="1"/>
            <a:r>
              <a:rPr lang="en-CA" sz="1100" b="1" dirty="0" smtClean="0"/>
              <a:t>Remote users:</a:t>
            </a:r>
            <a:r>
              <a:rPr lang="en-CA" sz="1100" dirty="0" smtClean="0"/>
              <a:t> Is there enough bandwidth to accommodate people connecting over the Internet? Would a farm located nearer the traveling user help deliver better performance?</a:t>
            </a:r>
          </a:p>
          <a:p>
            <a:pPr lvl="1"/>
            <a:r>
              <a:rPr lang="en-CA" sz="1100" b="1" dirty="0" smtClean="0"/>
              <a:t>Software:</a:t>
            </a:r>
            <a:r>
              <a:rPr lang="en-CA" sz="1100" dirty="0" smtClean="0"/>
              <a:t> New and old versions of the same software or different levels of system files such as DLLs are required.</a:t>
            </a:r>
          </a:p>
          <a:p>
            <a:pPr lvl="1"/>
            <a:r>
              <a:rPr lang="en-CA" sz="1100" b="1" dirty="0" smtClean="0"/>
              <a:t>Different Terminal Services roles:</a:t>
            </a:r>
            <a:r>
              <a:rPr lang="en-CA" sz="1100" dirty="0" smtClean="0"/>
              <a:t> The server farm for Accounting may need to be on a different farm than the kiosk system in the lobbies.</a:t>
            </a:r>
          </a:p>
          <a:p>
            <a:pPr lvl="1"/>
            <a:r>
              <a:rPr lang="en-CA" sz="1100" b="1" dirty="0" smtClean="0"/>
              <a:t>Encryption levels:</a:t>
            </a:r>
            <a:r>
              <a:rPr lang="en-CA" sz="1100" dirty="0" smtClean="0"/>
              <a:t> A financial application needs 128-bit encryption. Some 56-bit client computers that don’t need to connect to the financial application still need to use a word-processing application.</a:t>
            </a:r>
          </a:p>
          <a:p>
            <a:pPr lvl="1"/>
            <a:r>
              <a:rPr lang="en-CA" sz="1100" b="1" dirty="0" smtClean="0"/>
              <a:t>Security:</a:t>
            </a:r>
            <a:r>
              <a:rPr lang="en-CA" sz="1100" dirty="0" smtClean="0"/>
              <a:t> An application must be on a server that is inaccessible to all but a certain group of users, or certain data cannot travel on a shared line off-site.</a:t>
            </a:r>
          </a:p>
          <a:p>
            <a:pPr lvl="1"/>
            <a:r>
              <a:rPr lang="en-CA" sz="1100" b="1" dirty="0" smtClean="0"/>
              <a:t>Business:</a:t>
            </a:r>
            <a:r>
              <a:rPr lang="en-CA" sz="1100" dirty="0" smtClean="0"/>
              <a:t> Similar to security, financial or executive staff members need their data separated from other users.</a:t>
            </a:r>
          </a:p>
          <a:p>
            <a:pPr lvl="1"/>
            <a:r>
              <a:rPr lang="en-CA" sz="1100" b="1" dirty="0" smtClean="0"/>
              <a:t>Legal:</a:t>
            </a:r>
            <a:r>
              <a:rPr lang="en-CA" sz="1100" dirty="0" smtClean="0"/>
              <a:t> </a:t>
            </a:r>
            <a:r>
              <a:rPr lang="en-US" sz="1100" dirty="0" smtClean="0"/>
              <a:t>National security, privacy issues, and fiduciary laws could require the separation of certain data or prevent other data from crossing national borders.</a:t>
            </a:r>
            <a:endParaRPr lang="en-CA" sz="1100" dirty="0" smtClean="0"/>
          </a:p>
        </p:txBody>
      </p:sp>
      <p:sp>
        <p:nvSpPr>
          <p:cNvPr id="44035" name="Slide Number Placeholder 3"/>
          <p:cNvSpPr>
            <a:spLocks noGrp="1"/>
          </p:cNvSpPr>
          <p:nvPr>
            <p:ph type="sldNum" sz="quarter" idx="5"/>
          </p:nvPr>
        </p:nvSpPr>
        <p:spPr/>
        <p:txBody>
          <a:bodyPr/>
          <a:lstStyle/>
          <a:p>
            <a:pPr>
              <a:defRPr/>
            </a:pPr>
            <a:fld id="{30284E00-24C4-4074-8B8A-104AA89F36C9}" type="slidenum">
              <a:rPr lang="en-US" smtClean="0"/>
              <a:pPr>
                <a:defRPr/>
              </a:pPr>
              <a:t>15</a:t>
            </a:fld>
            <a:endParaRPr lang="en-US" dirty="0" smtClean="0"/>
          </a:p>
        </p:txBody>
      </p:sp>
      <p:sp>
        <p:nvSpPr>
          <p:cNvPr id="44036" name="Slide Image Placeholder 6"/>
          <p:cNvSpPr>
            <a:spLocks noGrp="1" noRot="1" noChangeAspect="1" noTextEdit="1"/>
          </p:cNvSpPr>
          <p:nvPr>
            <p:ph type="sldImg"/>
          </p:nvPr>
        </p:nvSpPr>
        <p:spPr>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2"/>
          <p:cNvSpPr>
            <a:spLocks noGrp="1"/>
          </p:cNvSpPr>
          <p:nvPr>
            <p:ph type="body" idx="1"/>
          </p:nvPr>
        </p:nvSpPr>
        <p:spPr>
          <a:noFill/>
          <a:ln/>
        </p:spPr>
        <p:txBody>
          <a:bodyPr/>
          <a:lstStyle/>
          <a:p>
            <a:r>
              <a:rPr lang="en-CA" b="1" dirty="0" smtClean="0"/>
              <a:t>&lt;Using the results of step 5, map users to their respective farms. Note that a user may be mapped to more than one farm if he or she needs access to applications on those farms.&gt;</a:t>
            </a:r>
          </a:p>
          <a:p>
            <a:pPr lvl="1"/>
            <a:r>
              <a:rPr lang="en-US" dirty="0" smtClean="0"/>
              <a:t>Record which applications each farm will carry.</a:t>
            </a:r>
          </a:p>
          <a:p>
            <a:pPr lvl="1"/>
            <a:r>
              <a:rPr lang="en-US" dirty="0" smtClean="0"/>
              <a:t>Record which users will connect to those applications.</a:t>
            </a:r>
          </a:p>
          <a:p>
            <a:pPr lvl="1"/>
            <a:r>
              <a:rPr lang="en-US" dirty="0" smtClean="0"/>
              <a:t>If mobile users connect to the farm, record that, as well.</a:t>
            </a:r>
          </a:p>
          <a:p>
            <a:pPr lvl="1"/>
            <a:r>
              <a:rPr lang="en-US" dirty="0" smtClean="0"/>
              <a:t>Repeat this process for each application on each farm.</a:t>
            </a:r>
          </a:p>
        </p:txBody>
      </p:sp>
      <p:sp>
        <p:nvSpPr>
          <p:cNvPr id="45059" name="Slide Number Placeholder 3"/>
          <p:cNvSpPr>
            <a:spLocks noGrp="1"/>
          </p:cNvSpPr>
          <p:nvPr>
            <p:ph type="sldNum" sz="quarter" idx="5"/>
          </p:nvPr>
        </p:nvSpPr>
        <p:spPr/>
        <p:txBody>
          <a:bodyPr/>
          <a:lstStyle/>
          <a:p>
            <a:pPr>
              <a:defRPr/>
            </a:pPr>
            <a:fld id="{CCB28AFF-3410-4B95-9061-EE848507F06D}" type="slidenum">
              <a:rPr lang="en-US" smtClean="0"/>
              <a:pPr>
                <a:defRPr/>
              </a:pPr>
              <a:t>16</a:t>
            </a:fld>
            <a:endParaRPr lang="en-US" dirty="0" smtClean="0"/>
          </a:p>
        </p:txBody>
      </p:sp>
      <p:sp>
        <p:nvSpPr>
          <p:cNvPr id="45060" name="Slide Image Placeholder 6"/>
          <p:cNvSpPr>
            <a:spLocks noGrp="1" noRot="1" noChangeAspect="1" noTextEdit="1"/>
          </p:cNvSpPr>
          <p:nvPr>
            <p:ph type="sldImg"/>
          </p:nvPr>
        </p:nvSpPr>
        <p:spPr>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otes Placeholder 2"/>
          <p:cNvSpPr>
            <a:spLocks noGrp="1"/>
          </p:cNvSpPr>
          <p:nvPr>
            <p:ph type="body" idx="1"/>
          </p:nvPr>
        </p:nvSpPr>
        <p:spPr>
          <a:xfrm>
            <a:off x="685800" y="4389438"/>
            <a:ext cx="5486400" cy="4386262"/>
          </a:xfrm>
          <a:noFill/>
          <a:ln/>
        </p:spPr>
        <p:txBody>
          <a:bodyPr/>
          <a:lstStyle/>
          <a:p>
            <a:r>
              <a:rPr lang="en-US" sz="1000" b="1" dirty="0" smtClean="0"/>
              <a:t>&lt;Perform step 7 for each farm defined in step 5. Record the data on the Job Aid from Appendix C.&gt;</a:t>
            </a:r>
          </a:p>
          <a:p>
            <a:endParaRPr lang="en-US" sz="1000" b="1" dirty="0" smtClean="0"/>
          </a:p>
          <a:p>
            <a:r>
              <a:rPr lang="en-US" sz="1000" dirty="0" smtClean="0"/>
              <a:t>We now know which applications will be on each farm and the number of users who will be using them. It is time to design the farms and the terminal servers in them:</a:t>
            </a:r>
          </a:p>
          <a:p>
            <a:pPr lvl="1"/>
            <a:r>
              <a:rPr lang="en-US" sz="1000" b="1" dirty="0" smtClean="0"/>
              <a:t>Form factor:</a:t>
            </a:r>
            <a:r>
              <a:rPr lang="en-US" sz="1000" dirty="0" smtClean="0"/>
              <a:t> Although servers in a farm must have the same applications on them, the hardware can vary. Best practice is to have the same hardware for each server, because this aids in deciding the number of servers required.</a:t>
            </a:r>
          </a:p>
          <a:p>
            <a:pPr lvl="1"/>
            <a:r>
              <a:rPr lang="en-US" sz="1000" b="1" dirty="0" smtClean="0"/>
              <a:t>Number of servers:</a:t>
            </a:r>
            <a:r>
              <a:rPr lang="en-US" sz="1000" dirty="0" smtClean="0"/>
              <a:t> Estimate how many typical user sessions each server can handle, then add enough servers to handle all the users.</a:t>
            </a:r>
          </a:p>
          <a:p>
            <a:pPr lvl="2"/>
            <a:r>
              <a:rPr lang="en-US" sz="1000" b="1" dirty="0" smtClean="0"/>
              <a:t>Method 1:</a:t>
            </a:r>
            <a:r>
              <a:rPr lang="en-US" sz="1000" dirty="0" smtClean="0"/>
              <a:t> Build a terminal server, and run either a simulated or real load. Record how many concurrent users can be handled for calculating the number of servers needed.</a:t>
            </a:r>
          </a:p>
          <a:p>
            <a:pPr lvl="2"/>
            <a:r>
              <a:rPr lang="en-US" sz="1000" b="1" dirty="0" smtClean="0"/>
              <a:t>Method 2:</a:t>
            </a:r>
            <a:r>
              <a:rPr lang="en-US" sz="1000" dirty="0" smtClean="0"/>
              <a:t> Extrapolate an estimate based on resources a typical user requires on a client computer. Determine how many users can be handled on a server given the typical user statistics, and then record the number.</a:t>
            </a:r>
          </a:p>
          <a:p>
            <a:pPr lvl="2"/>
            <a:r>
              <a:rPr lang="en-US" sz="1000" dirty="0" smtClean="0"/>
              <a:t>Appendix D offers instructions for taking measurements.</a:t>
            </a:r>
          </a:p>
          <a:p>
            <a:pPr lvl="1"/>
            <a:r>
              <a:rPr lang="en-CA" sz="1000" b="1" dirty="0" smtClean="0"/>
              <a:t>Fault tolerance:</a:t>
            </a:r>
            <a:r>
              <a:rPr lang="en-CA" sz="1000" dirty="0" smtClean="0"/>
              <a:t> Terminal servers cannot use Microsoft Cluster Service. Therefore, add extra capacity (that is, servers) to take up the load of a server going offline for repair or maintenance.</a:t>
            </a:r>
          </a:p>
          <a:p>
            <a:pPr lvl="1"/>
            <a:r>
              <a:rPr lang="en-CA" sz="1000" b="1" dirty="0" smtClean="0"/>
              <a:t>TS Web Access:</a:t>
            </a:r>
            <a:r>
              <a:rPr lang="en-CA" sz="1000" dirty="0" smtClean="0"/>
              <a:t> The TS Web Access role cannot be shared between farms; each farm must have its own TS Web Access role. The role can be on a server performing other roles, such as Web server, file server, or print server. Add servers for TS Web Access if required.</a:t>
            </a:r>
          </a:p>
        </p:txBody>
      </p:sp>
      <p:sp>
        <p:nvSpPr>
          <p:cNvPr id="46083" name="Slide Number Placeholder 3"/>
          <p:cNvSpPr>
            <a:spLocks noGrp="1"/>
          </p:cNvSpPr>
          <p:nvPr>
            <p:ph type="sldNum" sz="quarter" idx="5"/>
          </p:nvPr>
        </p:nvSpPr>
        <p:spPr/>
        <p:txBody>
          <a:bodyPr/>
          <a:lstStyle/>
          <a:p>
            <a:pPr>
              <a:defRPr/>
            </a:pPr>
            <a:fld id="{5843B98D-A387-43E1-ACDC-AEA92B125BC6}" type="slidenum">
              <a:rPr lang="en-US" smtClean="0"/>
              <a:pPr>
                <a:defRPr/>
              </a:pPr>
              <a:t>17</a:t>
            </a:fld>
            <a:endParaRPr lang="en-US" dirty="0" smtClean="0"/>
          </a:p>
        </p:txBody>
      </p:sp>
      <p:sp>
        <p:nvSpPr>
          <p:cNvPr id="46084" name="Slide Image Placeholder 6"/>
          <p:cNvSpPr>
            <a:spLocks noGrp="1" noRot="1" noChangeAspect="1" noTextEdit="1"/>
          </p:cNvSpPr>
          <p:nvPr>
            <p:ph type="sldImg"/>
          </p:nvPr>
        </p:nvSpPr>
        <p:spPr>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otes Placeholder 2"/>
          <p:cNvSpPr>
            <a:spLocks noGrp="1"/>
          </p:cNvSpPr>
          <p:nvPr>
            <p:ph type="body" idx="1"/>
          </p:nvPr>
        </p:nvSpPr>
        <p:spPr>
          <a:noFill/>
          <a:ln/>
        </p:spPr>
        <p:txBody>
          <a:bodyPr/>
          <a:lstStyle/>
          <a:p>
            <a:r>
              <a:rPr lang="en-CA" b="1" dirty="0" smtClean="0"/>
              <a:t>&lt;Reiterate that you repeat step 7 for each farm.&gt;</a:t>
            </a:r>
          </a:p>
          <a:p>
            <a:endParaRPr lang="en-CA" b="1" dirty="0" smtClean="0"/>
          </a:p>
          <a:p>
            <a:r>
              <a:rPr lang="en-CA" dirty="0" smtClean="0"/>
              <a:t>Here is a farm with data entered through step 7</a:t>
            </a:r>
            <a:r>
              <a:rPr lang="en-US" dirty="0" smtClean="0"/>
              <a:t>.</a:t>
            </a:r>
            <a:endParaRPr lang="en-CA" dirty="0" smtClean="0"/>
          </a:p>
        </p:txBody>
      </p:sp>
      <p:sp>
        <p:nvSpPr>
          <p:cNvPr id="47107" name="Slide Number Placeholder 3"/>
          <p:cNvSpPr>
            <a:spLocks noGrp="1"/>
          </p:cNvSpPr>
          <p:nvPr>
            <p:ph type="sldNum" sz="quarter" idx="5"/>
          </p:nvPr>
        </p:nvSpPr>
        <p:spPr/>
        <p:txBody>
          <a:bodyPr/>
          <a:lstStyle/>
          <a:p>
            <a:pPr>
              <a:defRPr/>
            </a:pPr>
            <a:fld id="{63234AC9-6AC1-4FB0-9505-BA18A96ED5BE}" type="slidenum">
              <a:rPr lang="en-US" smtClean="0"/>
              <a:pPr>
                <a:defRPr/>
              </a:pPr>
              <a:t>18</a:t>
            </a:fld>
            <a:endParaRPr lang="en-US" dirty="0" smtClean="0"/>
          </a:p>
        </p:txBody>
      </p:sp>
      <p:sp>
        <p:nvSpPr>
          <p:cNvPr id="47108" name="Slide Image Placeholder 6"/>
          <p:cNvSpPr>
            <a:spLocks noGrp="1" noRot="1" noChangeAspect="1" noTextEdit="1"/>
          </p:cNvSpPr>
          <p:nvPr>
            <p:ph type="sldImg"/>
          </p:nvPr>
        </p:nvSpPr>
        <p:spPr>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otes Placeholder 2"/>
          <p:cNvSpPr>
            <a:spLocks noGrp="1"/>
          </p:cNvSpPr>
          <p:nvPr>
            <p:ph type="body" idx="1"/>
          </p:nvPr>
        </p:nvSpPr>
        <p:spPr>
          <a:xfrm>
            <a:off x="685800" y="4389438"/>
            <a:ext cx="5486400" cy="4386262"/>
          </a:xfrm>
          <a:noFill/>
          <a:ln/>
        </p:spPr>
        <p:txBody>
          <a:bodyPr/>
          <a:lstStyle/>
          <a:p>
            <a:r>
              <a:rPr lang="en-US" sz="900" b="1" dirty="0" smtClean="0"/>
              <a:t>&lt;Point out that user profiles and data should never be stored on the terminal server because the user could connect to other servers or because the server storing the data may be unavailable.</a:t>
            </a:r>
            <a:r>
              <a:rPr lang="en-CA" sz="900" b="1" dirty="0" smtClean="0"/>
              <a:t>&gt;</a:t>
            </a:r>
          </a:p>
          <a:p>
            <a:endParaRPr lang="en-CA" sz="900" b="1" dirty="0" smtClean="0"/>
          </a:p>
          <a:p>
            <a:r>
              <a:rPr lang="en-CA" sz="900" dirty="0" smtClean="0"/>
              <a:t>User profiles for Terminal Services can be stored in a different location from their Active Directory</a:t>
            </a:r>
            <a:r>
              <a:rPr lang="en-CA" sz="900" baseline="30000" dirty="0" smtClean="0"/>
              <a:t>®</a:t>
            </a:r>
            <a:r>
              <a:rPr lang="en-CA" sz="900" dirty="0" smtClean="0"/>
              <a:t> directory service profile location:</a:t>
            </a:r>
          </a:p>
          <a:p>
            <a:pPr lvl="1"/>
            <a:r>
              <a:rPr lang="en-CA" sz="900" dirty="0" smtClean="0"/>
              <a:t>Roaming profiles in Terminal Services are like any other roaming profile: Profile information and settings are saved somewhere on the network and downloaded to whichever server the user logs on to.</a:t>
            </a:r>
          </a:p>
          <a:p>
            <a:pPr lvl="1"/>
            <a:r>
              <a:rPr lang="en-CA" sz="900" dirty="0" smtClean="0"/>
              <a:t>Mandatory profiles are the same for all users with that profile, and any changes are lost when the user logs off:</a:t>
            </a:r>
          </a:p>
          <a:p>
            <a:pPr lvl="2"/>
            <a:r>
              <a:rPr lang="en-CA" sz="900" dirty="0" smtClean="0"/>
              <a:t>Much simpler to manage and requires very little storage.</a:t>
            </a:r>
          </a:p>
          <a:p>
            <a:pPr lvl="2"/>
            <a:r>
              <a:rPr lang="en-CA" sz="900" dirty="0" smtClean="0"/>
              <a:t>Useful for multi-user client computers such as in call centers, on shop floors, and kiosk terminals.</a:t>
            </a:r>
          </a:p>
          <a:p>
            <a:pPr lvl="1"/>
            <a:r>
              <a:rPr lang="en-CA" sz="900" b="1" dirty="0" smtClean="0"/>
              <a:t>Size and location:</a:t>
            </a:r>
            <a:r>
              <a:rPr lang="en-CA" sz="900" dirty="0" smtClean="0"/>
              <a:t> If roaming profiles are used, how large will each one be allow to grow?</a:t>
            </a:r>
          </a:p>
          <a:p>
            <a:pPr lvl="2"/>
            <a:r>
              <a:rPr lang="en-CA" sz="900" dirty="0" smtClean="0"/>
              <a:t>The storage location should be on a high-speed link available to the terminal server (as opposed to the client computer).</a:t>
            </a:r>
          </a:p>
          <a:p>
            <a:pPr lvl="1"/>
            <a:r>
              <a:rPr lang="en-CA" sz="900" b="1" dirty="0" smtClean="0"/>
              <a:t>Different profiles for different farms:</a:t>
            </a:r>
            <a:r>
              <a:rPr lang="en-CA" sz="900" dirty="0" smtClean="0"/>
              <a:t> The </a:t>
            </a:r>
            <a:r>
              <a:rPr lang="en-CA" sz="900" b="1" dirty="0" smtClean="0"/>
              <a:t>%FarmName%</a:t>
            </a:r>
            <a:r>
              <a:rPr lang="en-CA" sz="900" dirty="0" smtClean="0"/>
              <a:t> variable will be replaced with the name of the terminal server farm during logon.</a:t>
            </a:r>
          </a:p>
          <a:p>
            <a:pPr lvl="2"/>
            <a:r>
              <a:rPr lang="en-CA" sz="900" dirty="0" smtClean="0"/>
              <a:t>Factor in user data storage space, as well.</a:t>
            </a:r>
          </a:p>
          <a:p>
            <a:pPr lvl="2">
              <a:buFont typeface="Arial" charset="0"/>
              <a:buNone/>
            </a:pPr>
            <a:endParaRPr lang="en-CA" sz="900" dirty="0" smtClean="0"/>
          </a:p>
          <a:p>
            <a:r>
              <a:rPr lang="en-CA" sz="900" dirty="0" smtClean="0"/>
              <a:t>When the size of a user’s profile and data is determined, design the storage, and record the information in the Appendix C Job Aid:</a:t>
            </a:r>
          </a:p>
          <a:p>
            <a:pPr lvl="1"/>
            <a:r>
              <a:rPr lang="en-CA" sz="900" b="1" dirty="0" smtClean="0"/>
              <a:t>Capacity:</a:t>
            </a:r>
            <a:r>
              <a:rPr lang="en-CA" sz="900" dirty="0" smtClean="0"/>
              <a:t> The number of users * (profile storage + data storage)</a:t>
            </a:r>
          </a:p>
          <a:p>
            <a:pPr lvl="2"/>
            <a:r>
              <a:rPr lang="en-CA" sz="900" b="1" dirty="0" smtClean="0"/>
              <a:t>Note</a:t>
            </a:r>
            <a:r>
              <a:rPr lang="en-CA" sz="900" dirty="0" smtClean="0"/>
              <a:t>  Each mandatory profile requires only one copy. That copy is then used for each user assigned that profile.</a:t>
            </a:r>
          </a:p>
          <a:p>
            <a:pPr lvl="1"/>
            <a:r>
              <a:rPr lang="en-CA" sz="900" dirty="0" smtClean="0"/>
              <a:t>Performance is key for smoother and faster logons. If it takes 60 seconds to download a 10 MB profile, the logon time is that much longer.</a:t>
            </a:r>
          </a:p>
          <a:p>
            <a:pPr lvl="1"/>
            <a:r>
              <a:rPr lang="en-CA" sz="900" b="1" dirty="0" smtClean="0"/>
              <a:t>Fault tolerance:</a:t>
            </a:r>
            <a:r>
              <a:rPr lang="en-CA" sz="900" dirty="0" smtClean="0"/>
              <a:t> If losing any of this data could be a problem, the file storage should be fault tolerant and backed up.</a:t>
            </a:r>
          </a:p>
        </p:txBody>
      </p:sp>
      <p:sp>
        <p:nvSpPr>
          <p:cNvPr id="48131" name="Slide Number Placeholder 3"/>
          <p:cNvSpPr>
            <a:spLocks noGrp="1"/>
          </p:cNvSpPr>
          <p:nvPr>
            <p:ph type="sldNum" sz="quarter" idx="5"/>
          </p:nvPr>
        </p:nvSpPr>
        <p:spPr/>
        <p:txBody>
          <a:bodyPr/>
          <a:lstStyle/>
          <a:p>
            <a:pPr>
              <a:defRPr/>
            </a:pPr>
            <a:fld id="{4D62C71F-C504-4979-846B-AA6D943CC3C8}" type="slidenum">
              <a:rPr lang="en-US" smtClean="0"/>
              <a:pPr>
                <a:defRPr/>
              </a:pPr>
              <a:t>19</a:t>
            </a:fld>
            <a:endParaRPr lang="en-US" dirty="0" smtClean="0"/>
          </a:p>
        </p:txBody>
      </p:sp>
      <p:sp>
        <p:nvSpPr>
          <p:cNvPr id="48132" name="Slide Image Placeholder 6"/>
          <p:cNvSpPr>
            <a:spLocks noGrp="1" noRot="1" noChangeAspect="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otes Placeholder 2"/>
          <p:cNvSpPr>
            <a:spLocks noGrp="1"/>
          </p:cNvSpPr>
          <p:nvPr>
            <p:ph type="body" idx="1"/>
          </p:nvPr>
        </p:nvSpPr>
        <p:spPr>
          <a:noFill/>
          <a:ln/>
        </p:spPr>
        <p:txBody>
          <a:bodyPr/>
          <a:lstStyle/>
          <a:p>
            <a:r>
              <a:rPr lang="en-US" dirty="0" smtClean="0"/>
              <a:t>IPD is a series of planning and design guides created to clarify and streamline the planning and design process for Microsoft infrastructure technologies. Each guide in the series addresses a unique infrastructure technology or scenario</a:t>
            </a:r>
            <a:r>
              <a:rPr lang="en-US" dirty="0" smtClean="0"/>
              <a:t>.</a:t>
            </a:r>
          </a:p>
          <a:p>
            <a:endParaRPr lang="en-US" dirty="0" smtClean="0"/>
          </a:p>
          <a:p>
            <a:r>
              <a:rPr lang="en-US" dirty="0" smtClean="0"/>
              <a:t>These guides include the following topics: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Defining the technical decision flow (flowchart) through the planning process.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Describing the decisions to be made and the commonly available options to consider in making the decisions.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Relating the decisions and options for the business in terms of cost, complexity, and other characteristics.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Framing the decisions in terms of additional questions for the business to ensure a comprehensive understanding of the appropriate business landscape</a:t>
            </a:r>
            <a:r>
              <a:rPr lang="en-US" sz="1000" kern="1200" dirty="0" smtClean="0">
                <a:solidFill>
                  <a:schemeClr val="tx1"/>
                </a:solidFill>
                <a:latin typeface="Arial" charset="0"/>
                <a:ea typeface="+mn-ea"/>
                <a:cs typeface="+mn-cs"/>
              </a:rPr>
              <a:t>.</a:t>
            </a:r>
          </a:p>
          <a:p>
            <a:pPr lvl="1"/>
            <a:endParaRPr lang="en-US" dirty="0" smtClean="0"/>
          </a:p>
          <a:p>
            <a:r>
              <a:rPr lang="en-US" dirty="0" smtClean="0"/>
              <a:t>The guides in this series are intended to complement and augment Microsoft product documentation.</a:t>
            </a:r>
          </a:p>
        </p:txBody>
      </p:sp>
      <p:sp>
        <p:nvSpPr>
          <p:cNvPr id="30723" name="Slide Number Placeholder 3"/>
          <p:cNvSpPr>
            <a:spLocks noGrp="1"/>
          </p:cNvSpPr>
          <p:nvPr>
            <p:ph type="sldNum" sz="quarter" idx="5"/>
          </p:nvPr>
        </p:nvSpPr>
        <p:spPr/>
        <p:txBody>
          <a:bodyPr/>
          <a:lstStyle/>
          <a:p>
            <a:pPr>
              <a:defRPr/>
            </a:pPr>
            <a:fld id="{5CFF97B4-D42F-485B-9A5C-BC679E632A8C}" type="slidenum">
              <a:rPr lang="en-US" smtClean="0"/>
              <a:pPr>
                <a:defRPr/>
              </a:pPr>
              <a:t>2</a:t>
            </a:fld>
            <a:endParaRPr lang="en-US" dirty="0" smtClean="0"/>
          </a:p>
        </p:txBody>
      </p:sp>
      <p:sp>
        <p:nvSpPr>
          <p:cNvPr id="30724" name="Slide Image Placeholder 6"/>
          <p:cNvSpPr>
            <a:spLocks noGrp="1" noRot="1" noChangeAspect="1" noTextEdit="1"/>
          </p:cNvSpPr>
          <p:nvPr>
            <p:ph type="sldImg"/>
          </p:nvPr>
        </p:nvSpPr>
        <p:spPr>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otes Placeholder 2"/>
          <p:cNvSpPr>
            <a:spLocks noGrp="1"/>
          </p:cNvSpPr>
          <p:nvPr>
            <p:ph type="body" idx="1"/>
          </p:nvPr>
        </p:nvSpPr>
        <p:spPr>
          <a:noFill/>
          <a:ln/>
        </p:spPr>
        <p:txBody>
          <a:bodyPr/>
          <a:lstStyle/>
          <a:p>
            <a:r>
              <a:rPr lang="en-CA" b="1" dirty="0" smtClean="0"/>
              <a:t>&lt;These Terminal Services role servers can service more than one farm across multiple domains in a forest. Be sure to make them fault tolerant because they could present a single point of failure for the farms they service. Note, too, that these three roles can be hosted on virtual machines.&gt;</a:t>
            </a:r>
          </a:p>
        </p:txBody>
      </p:sp>
      <p:sp>
        <p:nvSpPr>
          <p:cNvPr id="49155" name="Slide Number Placeholder 3"/>
          <p:cNvSpPr>
            <a:spLocks noGrp="1"/>
          </p:cNvSpPr>
          <p:nvPr>
            <p:ph type="sldNum" sz="quarter" idx="5"/>
          </p:nvPr>
        </p:nvSpPr>
        <p:spPr/>
        <p:txBody>
          <a:bodyPr/>
          <a:lstStyle/>
          <a:p>
            <a:pPr>
              <a:defRPr/>
            </a:pPr>
            <a:fld id="{ECCE0464-33F3-4B72-8B92-1FAAFA52B750}" type="slidenum">
              <a:rPr lang="en-US" smtClean="0"/>
              <a:pPr>
                <a:defRPr/>
              </a:pPr>
              <a:t>20</a:t>
            </a:fld>
            <a:endParaRPr lang="en-US" dirty="0" smtClean="0"/>
          </a:p>
        </p:txBody>
      </p:sp>
      <p:sp>
        <p:nvSpPr>
          <p:cNvPr id="49156" name="Slide Image Placeholder 6"/>
          <p:cNvSpPr>
            <a:spLocks noGrp="1" noRot="1" noChangeAspect="1" noTextEdit="1"/>
          </p:cNvSpPr>
          <p:nvPr>
            <p:ph type="sldImg"/>
          </p:nvPr>
        </p:nvSpPr>
        <p:spPr>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otes Placeholder 2"/>
          <p:cNvSpPr>
            <a:spLocks noGrp="1"/>
          </p:cNvSpPr>
          <p:nvPr>
            <p:ph type="body" idx="1"/>
          </p:nvPr>
        </p:nvSpPr>
        <p:spPr>
          <a:noFill/>
          <a:ln/>
        </p:spPr>
        <p:txBody>
          <a:bodyPr/>
          <a:lstStyle/>
          <a:p>
            <a:r>
              <a:rPr lang="en-CA" b="1" dirty="0" smtClean="0"/>
              <a:t>&lt;If non-VPN users are going to connect through the firewall, a TS Gateway can be employed to provide secure access.&gt;</a:t>
            </a:r>
          </a:p>
          <a:p>
            <a:pPr lvl="1"/>
            <a:r>
              <a:rPr lang="en-CA" dirty="0" smtClean="0"/>
              <a:t>The TS Gateway role is a heavier load on the server than the TS Session Broker and TS Licensing roles.</a:t>
            </a:r>
          </a:p>
          <a:p>
            <a:pPr lvl="1"/>
            <a:r>
              <a:rPr lang="en-CA" dirty="0" smtClean="0"/>
              <a:t>Place at least one fault-tolerant TS Gateway at each firewall through which users need to connect.</a:t>
            </a:r>
          </a:p>
          <a:p>
            <a:pPr lvl="1"/>
            <a:r>
              <a:rPr lang="en-CA" dirty="0" smtClean="0"/>
              <a:t>Users can connect through an RDP client or Hypertext Transfer Protocol over Secure Sockets Layer (HTTPS): Either way, a certificate must be installed on the TS Gateway, and the client computer must trust that certificate.</a:t>
            </a:r>
          </a:p>
          <a:p>
            <a:pPr lvl="2"/>
            <a:r>
              <a:rPr lang="en-CA" dirty="0" smtClean="0"/>
              <a:t>Measure the load on a TS Gateway to determine how many certificates will be required at each entry.</a:t>
            </a:r>
          </a:p>
        </p:txBody>
      </p:sp>
      <p:sp>
        <p:nvSpPr>
          <p:cNvPr id="50179" name="Slide Number Placeholder 3"/>
          <p:cNvSpPr>
            <a:spLocks noGrp="1"/>
          </p:cNvSpPr>
          <p:nvPr>
            <p:ph type="sldNum" sz="quarter" idx="5"/>
          </p:nvPr>
        </p:nvSpPr>
        <p:spPr/>
        <p:txBody>
          <a:bodyPr/>
          <a:lstStyle/>
          <a:p>
            <a:pPr>
              <a:defRPr/>
            </a:pPr>
            <a:fld id="{43728259-41F9-4256-B014-69CEDEB826E4}" type="slidenum">
              <a:rPr lang="en-US" smtClean="0"/>
              <a:pPr>
                <a:defRPr/>
              </a:pPr>
              <a:t>21</a:t>
            </a:fld>
            <a:endParaRPr lang="en-US" dirty="0" smtClean="0"/>
          </a:p>
        </p:txBody>
      </p:sp>
      <p:sp>
        <p:nvSpPr>
          <p:cNvPr id="50180" name="Slide Image Placeholder 6"/>
          <p:cNvSpPr>
            <a:spLocks noGrp="1" noRot="1" noChangeAspect="1" noTextEdit="1"/>
          </p:cNvSpPr>
          <p:nvPr>
            <p:ph type="sldImg"/>
          </p:nvPr>
        </p:nvSpPr>
        <p:spPr>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otes Placeholder 2"/>
          <p:cNvSpPr>
            <a:spLocks noGrp="1"/>
          </p:cNvSpPr>
          <p:nvPr>
            <p:ph type="body" idx="1"/>
          </p:nvPr>
        </p:nvSpPr>
        <p:spPr>
          <a:noFill/>
          <a:ln/>
        </p:spPr>
        <p:txBody>
          <a:bodyPr/>
          <a:lstStyle/>
          <a:p>
            <a:r>
              <a:rPr lang="en-CA" b="1" dirty="0" smtClean="0"/>
              <a:t>&lt;Design document with roles servers added.&gt;</a:t>
            </a:r>
          </a:p>
        </p:txBody>
      </p:sp>
      <p:sp>
        <p:nvSpPr>
          <p:cNvPr id="51203" name="Slide Number Placeholder 3"/>
          <p:cNvSpPr>
            <a:spLocks noGrp="1"/>
          </p:cNvSpPr>
          <p:nvPr>
            <p:ph type="sldNum" sz="quarter" idx="5"/>
          </p:nvPr>
        </p:nvSpPr>
        <p:spPr/>
        <p:txBody>
          <a:bodyPr/>
          <a:lstStyle/>
          <a:p>
            <a:pPr>
              <a:defRPr/>
            </a:pPr>
            <a:fld id="{333A73D9-8E24-4CCC-85F7-61AB8B83B84C}" type="slidenum">
              <a:rPr lang="en-US" smtClean="0"/>
              <a:pPr>
                <a:defRPr/>
              </a:pPr>
              <a:t>22</a:t>
            </a:fld>
            <a:endParaRPr lang="en-US" dirty="0" smtClean="0"/>
          </a:p>
        </p:txBody>
      </p:sp>
      <p:sp>
        <p:nvSpPr>
          <p:cNvPr id="51204" name="Slide Image Placeholder 6"/>
          <p:cNvSpPr>
            <a:spLocks noGrp="1" noRot="1" noChangeAspect="1" noTextEdit="1"/>
          </p:cNvSpPr>
          <p:nvPr>
            <p:ph type="sldImg"/>
          </p:nvPr>
        </p:nvSpPr>
        <p:spPr>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otes Placeholder 2"/>
          <p:cNvSpPr>
            <a:spLocks noGrp="1"/>
          </p:cNvSpPr>
          <p:nvPr>
            <p:ph type="body" idx="1"/>
          </p:nvPr>
        </p:nvSpPr>
        <p:spPr>
          <a:noFill/>
          <a:ln/>
        </p:spPr>
        <p:txBody>
          <a:bodyPr/>
          <a:lstStyle/>
          <a:p>
            <a:r>
              <a:rPr lang="en-CA" b="1" dirty="0" smtClean="0"/>
              <a:t>&lt;Explain that the maximum security levels available are largely based on the RDP client version.&gt;</a:t>
            </a:r>
          </a:p>
          <a:p>
            <a:pPr lvl="1"/>
            <a:r>
              <a:rPr lang="en-CA" dirty="0" smtClean="0"/>
              <a:t>The minimum encryption level required to connect is determined by the terminal server and set either locally or through Group Policy.</a:t>
            </a:r>
          </a:p>
          <a:p>
            <a:pPr lvl="1"/>
            <a:r>
              <a:rPr lang="en-CA" dirty="0" smtClean="0"/>
              <a:t>The maximum encryption level a client computer can use is determined by the RDP client version and which country or region the user is in.</a:t>
            </a:r>
          </a:p>
          <a:p>
            <a:pPr lvl="1">
              <a:buFont typeface="Wingdings" pitchFamily="2" charset="2"/>
              <a:buNone/>
            </a:pPr>
            <a:endParaRPr lang="en-CA" dirty="0" smtClean="0"/>
          </a:p>
          <a:p>
            <a:r>
              <a:rPr lang="en-CA" dirty="0" smtClean="0"/>
              <a:t>If a client computer is configured to connect only after certificate authentication, the user can be assured that he or she is connecting to the right server and not to a “man-in-the-middle” posing as the destination server.</a:t>
            </a:r>
          </a:p>
          <a:p>
            <a:pPr lvl="1"/>
            <a:r>
              <a:rPr lang="en-CA" b="1" dirty="0" smtClean="0"/>
              <a:t>Self-signed:</a:t>
            </a:r>
            <a:r>
              <a:rPr lang="en-CA" dirty="0" smtClean="0"/>
              <a:t> The certificate is issued by the TS Gateway and must be installed on every computer connecting through the TS Gateway.</a:t>
            </a:r>
          </a:p>
          <a:p>
            <a:pPr lvl="1"/>
            <a:r>
              <a:rPr lang="en-CA" b="1" dirty="0" smtClean="0"/>
              <a:t>Corporate CA:</a:t>
            </a:r>
            <a:r>
              <a:rPr lang="en-CA" dirty="0" smtClean="0"/>
              <a:t> A server on the corporate network that issues certificates, this computer can easily install certificates on computers logged on to the network, but remote computers must still accept the certificate and install it.</a:t>
            </a:r>
          </a:p>
          <a:p>
            <a:pPr lvl="1"/>
            <a:r>
              <a:rPr lang="en-CA" b="1" dirty="0" smtClean="0"/>
              <a:t>Trusted third-party CA:</a:t>
            </a:r>
            <a:r>
              <a:rPr lang="en-CA" dirty="0" smtClean="0"/>
              <a:t> Each client computer should already have this certificate installed and trusted. It is expensive but poses no distribution concerns.</a:t>
            </a:r>
          </a:p>
          <a:p>
            <a:pPr lvl="1">
              <a:buFont typeface="Wingdings" pitchFamily="2" charset="2"/>
              <a:buNone/>
            </a:pPr>
            <a:endParaRPr lang="en-CA" dirty="0" smtClean="0"/>
          </a:p>
          <a:p>
            <a:r>
              <a:rPr lang="en-CA" dirty="0" smtClean="0"/>
              <a:t>The RDP client requires port access through port 3389. If port 3389 will be closed, users must connect over HTTPS port 443 or through a VPN tunnel.</a:t>
            </a:r>
          </a:p>
        </p:txBody>
      </p:sp>
      <p:sp>
        <p:nvSpPr>
          <p:cNvPr id="52227" name="Slide Number Placeholder 3"/>
          <p:cNvSpPr>
            <a:spLocks noGrp="1"/>
          </p:cNvSpPr>
          <p:nvPr>
            <p:ph type="sldNum" sz="quarter" idx="5"/>
          </p:nvPr>
        </p:nvSpPr>
        <p:spPr/>
        <p:txBody>
          <a:bodyPr/>
          <a:lstStyle/>
          <a:p>
            <a:pPr>
              <a:defRPr/>
            </a:pPr>
            <a:fld id="{B9E4EDE8-C987-4AB7-9059-1D4549EF9031}" type="slidenum">
              <a:rPr lang="en-US" smtClean="0"/>
              <a:pPr>
                <a:defRPr/>
              </a:pPr>
              <a:t>23</a:t>
            </a:fld>
            <a:endParaRPr lang="en-US" dirty="0" smtClean="0"/>
          </a:p>
        </p:txBody>
      </p:sp>
      <p:sp>
        <p:nvSpPr>
          <p:cNvPr id="52228" name="Slide Image Placeholder 6"/>
          <p:cNvSpPr>
            <a:spLocks noGrp="1" noRot="1" noChangeAspect="1" noTextEdit="1"/>
          </p:cNvSpPr>
          <p:nvPr>
            <p:ph type="sldImg"/>
          </p:nvPr>
        </p:nvSpPr>
        <p:spPr>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5"/>
          </p:nvPr>
        </p:nvSpPr>
        <p:spPr/>
        <p:txBody>
          <a:bodyPr/>
          <a:lstStyle/>
          <a:p>
            <a:pPr>
              <a:defRPr/>
            </a:pPr>
            <a:fld id="{5DEDB3E0-8B94-4723-95DA-727D42840EA3}" type="slidenum">
              <a:rPr lang="en-US" smtClean="0"/>
              <a:pPr>
                <a:defRPr/>
              </a:pPr>
              <a:t>24</a:t>
            </a:fld>
            <a:endParaRPr lang="en-US" dirty="0" smtClean="0"/>
          </a:p>
        </p:txBody>
      </p:sp>
      <p:sp>
        <p:nvSpPr>
          <p:cNvPr id="53251" name="Slide Image Placeholder 4"/>
          <p:cNvSpPr>
            <a:spLocks noGrp="1" noRot="1" noChangeAspect="1" noTextEdit="1"/>
          </p:cNvSpPr>
          <p:nvPr>
            <p:ph type="sldImg"/>
          </p:nvPr>
        </p:nvSpPr>
        <p:spPr>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5"/>
          </p:nvPr>
        </p:nvSpPr>
        <p:spPr/>
        <p:txBody>
          <a:bodyPr/>
          <a:lstStyle/>
          <a:p>
            <a:pPr>
              <a:defRPr/>
            </a:pPr>
            <a:fld id="{BF200CE6-A7B6-45B2-878D-B80343C5C011}" type="slidenum">
              <a:rPr lang="en-US" smtClean="0"/>
              <a:pPr>
                <a:defRPr/>
              </a:pPr>
              <a:t>25</a:t>
            </a:fld>
            <a:endParaRPr lang="en-US" dirty="0" smtClean="0"/>
          </a:p>
        </p:txBody>
      </p:sp>
      <p:sp>
        <p:nvSpPr>
          <p:cNvPr id="54275" name="Slide Image Placeholder 5"/>
          <p:cNvSpPr>
            <a:spLocks noGrp="1" noRot="1" noChangeAspect="1" noTextEdit="1"/>
          </p:cNvSpPr>
          <p:nvPr>
            <p:ph type="sldImg"/>
          </p:nvPr>
        </p:nvSpPr>
        <p:spPr>
          <a:ln/>
        </p:spPr>
      </p:sp>
      <p:sp>
        <p:nvSpPr>
          <p:cNvPr id="4" name="Notes Placeholder 3"/>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otes Placeholder 2"/>
          <p:cNvSpPr>
            <a:spLocks noGrp="1"/>
          </p:cNvSpPr>
          <p:nvPr>
            <p:ph type="body" idx="1"/>
          </p:nvPr>
        </p:nvSpPr>
        <p:spPr>
          <a:noFill/>
          <a:ln/>
        </p:spPr>
        <p:txBody>
          <a:bodyPr/>
          <a:lstStyle/>
          <a:p>
            <a:r>
              <a:rPr lang="en-US" dirty="0" smtClean="0"/>
              <a:t>The Infrastructure Planning and Design Terminal Services Guide was created to give infrastructure planners a step-by-step approach to design a Terminal Services in Windows Server 2008 infrastructure. The guide includes specific design information and activities that encourage sound planning. Each activity includes</a:t>
            </a:r>
            <a:r>
              <a:rPr lang="en-US" dirty="0" smtClean="0"/>
              <a:t>:</a:t>
            </a:r>
          </a:p>
          <a:p>
            <a:endParaRPr lang="en-US" dirty="0" smtClean="0"/>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Identifying which applications are to be delivered through Terminal Services and determining whether Terminal Services is the right approach to use.</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Determining the resources needed to employ Terminal Services to serve the selected applications.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Designing the components, layout, security, and connectivity of the Terminal Services infrastructure</a:t>
            </a:r>
            <a:r>
              <a:rPr lang="en-US" sz="1000" kern="1200" dirty="0" smtClean="0">
                <a:solidFill>
                  <a:schemeClr val="tx1"/>
                </a:solidFill>
                <a:latin typeface="Arial" charset="0"/>
                <a:ea typeface="+mn-ea"/>
                <a:cs typeface="+mn-cs"/>
              </a:rPr>
              <a:t>.</a:t>
            </a:r>
          </a:p>
          <a:p>
            <a:pPr lvl="1"/>
            <a:endParaRPr lang="en-US" dirty="0" smtClean="0"/>
          </a:p>
          <a:p>
            <a:r>
              <a:rPr lang="en-US" dirty="0" smtClean="0"/>
              <a:t>This guide is written for information technology (IT) infrastructure specialists who are responsible for planning and designing a Terminal Services infrastructure.</a:t>
            </a:r>
          </a:p>
        </p:txBody>
      </p:sp>
      <p:sp>
        <p:nvSpPr>
          <p:cNvPr id="31747" name="Slide Number Placeholder 3"/>
          <p:cNvSpPr>
            <a:spLocks noGrp="1"/>
          </p:cNvSpPr>
          <p:nvPr>
            <p:ph type="sldNum" sz="quarter" idx="5"/>
          </p:nvPr>
        </p:nvSpPr>
        <p:spPr/>
        <p:txBody>
          <a:bodyPr/>
          <a:lstStyle/>
          <a:p>
            <a:pPr>
              <a:defRPr/>
            </a:pPr>
            <a:fld id="{C26A96FE-FB1D-4E05-91A1-DC8AAB4B000E}" type="slidenum">
              <a:rPr lang="en-US" smtClean="0"/>
              <a:pPr>
                <a:defRPr/>
              </a:pPr>
              <a:t>3</a:t>
            </a:fld>
            <a:endParaRPr lang="en-US" dirty="0" smtClean="0"/>
          </a:p>
        </p:txBody>
      </p:sp>
      <p:sp>
        <p:nvSpPr>
          <p:cNvPr id="31748" name="Slide Image Placeholder 6"/>
          <p:cNvSpPr>
            <a:spLocks noGrp="1" noRot="1" noChangeAspect="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otes Placeholder 2"/>
          <p:cNvSpPr>
            <a:spLocks noGrp="1"/>
          </p:cNvSpPr>
          <p:nvPr>
            <p:ph type="body" idx="1"/>
          </p:nvPr>
        </p:nvSpPr>
        <p:spPr>
          <a:noFill/>
          <a:ln/>
        </p:spPr>
        <p:txBody>
          <a:bodyPr/>
          <a:lstStyle/>
          <a:p>
            <a:r>
              <a:rPr lang="en-US" sz="1000" b="1" dirty="0" smtClean="0"/>
              <a:t>&lt;This slide shows the effect that Terminal Services in Windows Server 2008 has on infrastructure maturity as reflected in the Core Infrastructure Optimization Model</a:t>
            </a:r>
            <a:r>
              <a:rPr lang="en-US" sz="1000" b="1" dirty="0" smtClean="0"/>
              <a:t>.&gt;</a:t>
            </a:r>
          </a:p>
          <a:p>
            <a:endParaRPr lang="en-US" sz="1000" b="1" dirty="0" smtClean="0"/>
          </a:p>
          <a:p>
            <a:r>
              <a:rPr lang="en-CA" sz="1000" dirty="0" smtClean="0"/>
              <a:t>IT infrastructure is a strategic asset and the critical foundation upon which software can deliver services and user applications that a business needs to operate effectively and to succeed. For many organizations, growth and rapid developments in new technologies have resulted in data center and desktop infrastructures that are overly complex, inflexible, and difficult to manage and that have built-in costs that are not only high but somewhat fixed, regardless of changing business requirements.</a:t>
            </a:r>
          </a:p>
          <a:p>
            <a:endParaRPr lang="en-CA" sz="1000" dirty="0" smtClean="0"/>
          </a:p>
          <a:p>
            <a:r>
              <a:rPr lang="en-CA" sz="1000" dirty="0" smtClean="0"/>
              <a:t>Most organizations recognize the importance of an optimized and cost-efficient IT infrastructure, and they have tried to rationalize their infrastructure and increase their operational efficiency through initiatives such as data center consolidation, desktop standardization, implementing IT operational best practices, and so on. Such initiatives undertaken by IT departments in isolation are not sufficient on their own to deliver the desired and long-lasting improvements that the business demands. To achieve a sustained improvement in their IT infrastructure, organizations must take a longer-term strategic view of IT infrastructure maturity and link these capability and maturity improvements to their business needs and overall business strategy.</a:t>
            </a:r>
          </a:p>
          <a:p>
            <a:endParaRPr lang="en-CA" sz="1000" dirty="0" smtClean="0"/>
          </a:p>
          <a:p>
            <a:r>
              <a:rPr lang="en-CA" sz="1000" dirty="0" smtClean="0"/>
              <a:t>The Core Infrastructure Optimization Model helps customers realize dramatic cost savings for their IT infrastructure by moving from an unmanaged environment toward a dynamic environment. Security improves from highly vulnerable in a basic infrastructure to dynamically proactive in a more mature infrastructure. IT infrastructure management changes from highly manual and reactive to highly automated and proactive. </a:t>
            </a:r>
            <a:r>
              <a:rPr lang="en-US" sz="1000" dirty="0" smtClean="0"/>
              <a:t>For more information, see “Microsoft Infrastructure Optimization Journey,” at </a:t>
            </a:r>
            <a:r>
              <a:rPr lang="en-US" sz="1000" dirty="0" smtClean="0">
                <a:hlinkClick r:id="rId3"/>
              </a:rPr>
              <a:t>http://technet.microsoft.com/en-ca/infrastructure/bb870589.aspx</a:t>
            </a:r>
            <a:r>
              <a:rPr lang="en-US" sz="1000" dirty="0" smtClean="0"/>
              <a:t>.</a:t>
            </a:r>
          </a:p>
          <a:p>
            <a:endParaRPr lang="en-US" sz="1000" dirty="0" smtClean="0"/>
          </a:p>
          <a:p>
            <a:r>
              <a:rPr lang="en-US" sz="1000" dirty="0" smtClean="0"/>
              <a:t>According to the Core Infrastructure Optimization Model (Core IO), organizations that are actively pursuing Terminal Services in Windows Server 2008 are meeting one of the requirements to move to the rationalized level. </a:t>
            </a:r>
          </a:p>
        </p:txBody>
      </p:sp>
      <p:sp>
        <p:nvSpPr>
          <p:cNvPr id="32771" name="Slide Number Placeholder 3"/>
          <p:cNvSpPr>
            <a:spLocks noGrp="1"/>
          </p:cNvSpPr>
          <p:nvPr>
            <p:ph type="sldNum" sz="quarter" idx="5"/>
          </p:nvPr>
        </p:nvSpPr>
        <p:spPr/>
        <p:txBody>
          <a:bodyPr/>
          <a:lstStyle/>
          <a:p>
            <a:pPr>
              <a:defRPr/>
            </a:pPr>
            <a:fld id="{6ADDA1AA-CD78-41F1-94FA-8A710ECDA65C}" type="slidenum">
              <a:rPr lang="en-US" smtClean="0"/>
              <a:pPr>
                <a:defRPr/>
              </a:pPr>
              <a:t>4</a:t>
            </a:fld>
            <a:endParaRPr lang="en-US" dirty="0" smtClean="0"/>
          </a:p>
        </p:txBody>
      </p:sp>
      <p:sp>
        <p:nvSpPr>
          <p:cNvPr id="32772" name="Slide Image Placeholder 6"/>
          <p:cNvSpPr>
            <a:spLocks noGrp="1" noRot="1" noChangeAspect="1" noTextEdit="1"/>
          </p:cNvSpPr>
          <p:nvPr>
            <p:ph type="sldImg"/>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otes Placeholder 2"/>
          <p:cNvSpPr>
            <a:spLocks noGrp="1"/>
          </p:cNvSpPr>
          <p:nvPr>
            <p:ph type="body" idx="1"/>
          </p:nvPr>
        </p:nvSpPr>
        <p:spPr>
          <a:noFill/>
          <a:ln/>
        </p:spPr>
        <p:txBody>
          <a:bodyPr/>
          <a:lstStyle/>
          <a:p>
            <a:r>
              <a:rPr lang="en-US" dirty="0" smtClean="0"/>
              <a:t>This guide focuses on the elements that organizations must consider when designing a Terminal Services infrastructure. </a:t>
            </a:r>
          </a:p>
          <a:p>
            <a:endParaRPr lang="en-US" dirty="0" smtClean="0"/>
          </a:p>
          <a:p>
            <a:r>
              <a:rPr lang="en-US" b="1" dirty="0" smtClean="0"/>
              <a:t>Note</a:t>
            </a:r>
            <a:r>
              <a:rPr lang="en-US" dirty="0" smtClean="0"/>
              <a:t>  Out of scope:</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Remote Assistance, Remote Desktop for Administration</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Remote- or multi-tenant hosting</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Migration from prior Terminal Services editions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Non-Microsoft add-ons such as Citrix</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Application virtualization</a:t>
            </a:r>
          </a:p>
        </p:txBody>
      </p:sp>
      <p:sp>
        <p:nvSpPr>
          <p:cNvPr id="33795" name="Slide Number Placeholder 3"/>
          <p:cNvSpPr>
            <a:spLocks noGrp="1"/>
          </p:cNvSpPr>
          <p:nvPr>
            <p:ph type="sldNum" sz="quarter" idx="5"/>
          </p:nvPr>
        </p:nvSpPr>
        <p:spPr/>
        <p:txBody>
          <a:bodyPr/>
          <a:lstStyle/>
          <a:p>
            <a:pPr>
              <a:defRPr/>
            </a:pPr>
            <a:fld id="{C5CC9157-D0B5-4ABA-B62F-B78D4F57CB9F}" type="slidenum">
              <a:rPr lang="en-US" smtClean="0"/>
              <a:pPr>
                <a:defRPr/>
              </a:pPr>
              <a:t>5</a:t>
            </a:fld>
            <a:endParaRPr lang="en-US" dirty="0" smtClean="0"/>
          </a:p>
        </p:txBody>
      </p:sp>
      <p:sp>
        <p:nvSpPr>
          <p:cNvPr id="33796" name="Slide Image Placeholder 6"/>
          <p:cNvSpPr>
            <a:spLocks noGrp="1" noRot="1" noChangeAspect="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otes Placeholder 2"/>
          <p:cNvSpPr>
            <a:spLocks noGrp="1"/>
          </p:cNvSpPr>
          <p:nvPr>
            <p:ph type="body" idx="1"/>
          </p:nvPr>
        </p:nvSpPr>
        <p:spPr>
          <a:noFill/>
          <a:ln/>
        </p:spPr>
        <p:txBody>
          <a:bodyPr/>
          <a:lstStyle/>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With presentation virtualization, processing happens on a server, while graphics and application interaction are handled remotely on the user’s computer.</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Updates and upgrades can occur at the server rather than on each client computer.</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Users can be local, at a branch office, at home, or anywhere there’s an Internet connection.</a:t>
            </a:r>
          </a:p>
          <a:p>
            <a:endParaRPr lang="en-US" dirty="0" smtClean="0"/>
          </a:p>
          <a:p>
            <a:r>
              <a:rPr lang="en-US" b="1" dirty="0" smtClean="0"/>
              <a:t>Note</a:t>
            </a:r>
            <a:r>
              <a:rPr lang="en-US" dirty="0" smtClean="0"/>
              <a:t>  Slide graphic reprinted from http://www.microsoft.com/virtualization/solution-tech-presentation.mspx</a:t>
            </a:r>
          </a:p>
        </p:txBody>
      </p:sp>
      <p:sp>
        <p:nvSpPr>
          <p:cNvPr id="34819" name="Slide Number Placeholder 3"/>
          <p:cNvSpPr>
            <a:spLocks noGrp="1"/>
          </p:cNvSpPr>
          <p:nvPr>
            <p:ph type="sldNum" sz="quarter" idx="5"/>
          </p:nvPr>
        </p:nvSpPr>
        <p:spPr/>
        <p:txBody>
          <a:bodyPr/>
          <a:lstStyle/>
          <a:p>
            <a:pPr>
              <a:defRPr/>
            </a:pPr>
            <a:fld id="{D0B154BA-3105-46BA-8A05-12AD08435113}" type="slidenum">
              <a:rPr lang="en-US" smtClean="0"/>
              <a:pPr>
                <a:defRPr/>
              </a:pPr>
              <a:t>6</a:t>
            </a:fld>
            <a:endParaRPr lang="en-US" dirty="0" smtClean="0"/>
          </a:p>
        </p:txBody>
      </p:sp>
      <p:sp>
        <p:nvSpPr>
          <p:cNvPr id="34820" name="Slide Image Placeholder 6"/>
          <p:cNvSpPr>
            <a:spLocks noGrp="1" noRot="1" noChangeAspect="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otes Placeholder 2"/>
          <p:cNvSpPr>
            <a:spLocks noGrp="1"/>
          </p:cNvSpPr>
          <p:nvPr>
            <p:ph type="body" idx="1"/>
          </p:nvPr>
        </p:nvSpPr>
        <p:spPr>
          <a:noFill/>
          <a:ln/>
        </p:spPr>
        <p:txBody>
          <a:bodyPr/>
          <a:lstStyle/>
          <a:p>
            <a:r>
              <a:rPr lang="en-US" dirty="0" smtClean="0"/>
              <a:t>Some of the enhancements to Terminal Services in Windows Server 2008 include:</a:t>
            </a:r>
          </a:p>
          <a:p>
            <a:pPr lvl="1"/>
            <a:r>
              <a:rPr lang="en-CA" dirty="0" smtClean="0"/>
              <a:t>TS RemoteApp integrates Terminal Services application shortcuts with the desktop and Start menu:</a:t>
            </a:r>
          </a:p>
          <a:p>
            <a:pPr lvl="2"/>
            <a:r>
              <a:rPr lang="en-CA" dirty="0" smtClean="0"/>
              <a:t>No need to launch an application from the Remote Desktop Protocol (RDP) client.</a:t>
            </a:r>
          </a:p>
          <a:p>
            <a:pPr lvl="1"/>
            <a:r>
              <a:rPr lang="en-CA" dirty="0" smtClean="0"/>
              <a:t>TS Web Access presents the Terminal Services applications available to a user through a Web page.</a:t>
            </a:r>
          </a:p>
          <a:p>
            <a:pPr lvl="1"/>
            <a:r>
              <a:rPr lang="en-CA" dirty="0" smtClean="0"/>
              <a:t>TS Gateway provides a means for remote users to connect to Terminal Services through a firewall securely without a VPN client.</a:t>
            </a:r>
          </a:p>
          <a:p>
            <a:pPr lvl="1"/>
            <a:r>
              <a:rPr lang="en-CA" dirty="0" smtClean="0"/>
              <a:t>TS Session Broker directs a new connection to a terminal server farm to the server with the fewest sessions. TS Session Broker also ensures that a user with a disconnected session reconnects to the server from which he or she was disconnected.</a:t>
            </a:r>
          </a:p>
          <a:p>
            <a:pPr lvl="1"/>
            <a:r>
              <a:rPr lang="en-CA" dirty="0" smtClean="0"/>
              <a:t>TS Easy Print could be called </a:t>
            </a:r>
            <a:r>
              <a:rPr lang="en-CA" i="1" dirty="0" smtClean="0"/>
              <a:t>virtual printing.</a:t>
            </a:r>
            <a:r>
              <a:rPr lang="en-CA" dirty="0" smtClean="0"/>
              <a:t> When the user wants to print, the terminal server sends an .xml file to the client. It’s the client that actually sends the job to the printer. This behavior removes the need to have a driver for each printer loaded on the terminal server and solves many of the printer problems in earlier versions.</a:t>
            </a:r>
            <a:endParaRPr lang="en-CA" dirty="0" smtClean="0"/>
          </a:p>
        </p:txBody>
      </p:sp>
      <p:sp>
        <p:nvSpPr>
          <p:cNvPr id="35843" name="Slide Number Placeholder 3"/>
          <p:cNvSpPr>
            <a:spLocks noGrp="1"/>
          </p:cNvSpPr>
          <p:nvPr>
            <p:ph type="sldNum" sz="quarter" idx="5"/>
          </p:nvPr>
        </p:nvSpPr>
        <p:spPr/>
        <p:txBody>
          <a:bodyPr/>
          <a:lstStyle/>
          <a:p>
            <a:pPr>
              <a:defRPr/>
            </a:pPr>
            <a:fld id="{6571290E-13B1-4A87-A41F-8A2D5F096DEE}" type="slidenum">
              <a:rPr lang="en-US" smtClean="0"/>
              <a:pPr>
                <a:defRPr/>
              </a:pPr>
              <a:t>7</a:t>
            </a:fld>
            <a:endParaRPr lang="en-US" dirty="0" smtClean="0"/>
          </a:p>
        </p:txBody>
      </p:sp>
      <p:sp>
        <p:nvSpPr>
          <p:cNvPr id="35844" name="Slide Image Placeholder 6"/>
          <p:cNvSpPr>
            <a:spLocks noGrp="1" noRot="1" noChangeAspect="1" noTextEdit="1"/>
          </p:cNvSpPr>
          <p:nvPr>
            <p:ph type="sldImg"/>
          </p:nvPr>
        </p:nvSpPr>
        <p:spPr>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otes Placeholder 2"/>
          <p:cNvSpPr>
            <a:spLocks noGrp="1"/>
          </p:cNvSpPr>
          <p:nvPr>
            <p:ph type="body" idx="1"/>
          </p:nvPr>
        </p:nvSpPr>
        <p:spPr>
          <a:noFill/>
          <a:ln/>
        </p:spPr>
        <p:txBody>
          <a:bodyPr/>
          <a:lstStyle/>
          <a:p>
            <a:r>
              <a:rPr lang="en-US" sz="1000" dirty="0" smtClean="0"/>
              <a:t>This diagram illustrates the relationship between the components that can work together to publish applications through Terminal Services. This is one possible configuration:</a:t>
            </a:r>
          </a:p>
          <a:p>
            <a:pPr lvl="1"/>
            <a:r>
              <a:rPr lang="en-US" sz="1000" dirty="0" smtClean="0"/>
              <a:t>Three types of client connections are shown on the right: One inside the firewall, two outside.</a:t>
            </a:r>
          </a:p>
          <a:p>
            <a:pPr lvl="1"/>
            <a:r>
              <a:rPr lang="en-US" sz="1000" dirty="0" smtClean="0"/>
              <a:t>The clients outside the firewall connect through TS Gateway and Microsoft® Internet Security and Acceleration (ISA) Server.</a:t>
            </a:r>
          </a:p>
          <a:p>
            <a:pPr lvl="1"/>
            <a:r>
              <a:rPr lang="en-US" sz="1000" dirty="0" smtClean="0"/>
              <a:t>One client is using TS Web Access.</a:t>
            </a:r>
          </a:p>
          <a:p>
            <a:pPr lvl="1"/>
            <a:endParaRPr lang="en-US" sz="1000" dirty="0" smtClean="0"/>
          </a:p>
          <a:p>
            <a:r>
              <a:rPr lang="en-US" sz="1000" dirty="0" smtClean="0"/>
              <a:t>The secure, certificate-based connection transfers the client’s connection as RDP data on the corporate network:</a:t>
            </a:r>
          </a:p>
          <a:p>
            <a:pPr lvl="1"/>
            <a:r>
              <a:rPr lang="en-US" sz="1000" dirty="0" smtClean="0"/>
              <a:t>From this point, the three clients, TS Web Access, the RDP client with a served desktop, and the RDP client using TS RemoteApp look the same to the Terminal Services infrastructure.</a:t>
            </a:r>
          </a:p>
          <a:p>
            <a:pPr lvl="1"/>
            <a:r>
              <a:rPr lang="en-US" sz="1000" dirty="0" smtClean="0"/>
              <a:t>The client computer connects to the load-balanced terminal server farm, and a session redirector asks the TS Session Broker which terminal server to send the client to.</a:t>
            </a:r>
          </a:p>
          <a:p>
            <a:pPr lvl="2"/>
            <a:r>
              <a:rPr lang="en-US" sz="1000" dirty="0" smtClean="0"/>
              <a:t>A </a:t>
            </a:r>
            <a:r>
              <a:rPr lang="en-US" sz="1000" i="1" dirty="0" smtClean="0"/>
              <a:t>session redirector</a:t>
            </a:r>
            <a:r>
              <a:rPr lang="en-US" sz="1000" dirty="0" smtClean="0"/>
              <a:t> is a terminal server that only accepts new connections from client computers, then authenticates and redirects the client computer to the TS Session Broker, offloading those tasks from the terminal servers.</a:t>
            </a:r>
          </a:p>
          <a:p>
            <a:pPr lvl="2"/>
            <a:endParaRPr lang="en-US" sz="1000" dirty="0" smtClean="0"/>
          </a:p>
          <a:p>
            <a:r>
              <a:rPr lang="en-US" sz="1000" dirty="0" smtClean="0"/>
              <a:t>TS Session Broker selects the terminal server with the fewest active sessions, then directs the client computer to connect there. A Terminal Services session is created between the client computer and the terminal server, and the application or desktop is displayed on the client computer’s terminal. The data sent through the TS Gateway is encrypted before being sent to the client computer.</a:t>
            </a:r>
            <a:endParaRPr lang="en-US" sz="1000" dirty="0" smtClean="0"/>
          </a:p>
        </p:txBody>
      </p:sp>
      <p:sp>
        <p:nvSpPr>
          <p:cNvPr id="36867" name="Slide Number Placeholder 3"/>
          <p:cNvSpPr>
            <a:spLocks noGrp="1"/>
          </p:cNvSpPr>
          <p:nvPr>
            <p:ph type="sldNum" sz="quarter" idx="5"/>
          </p:nvPr>
        </p:nvSpPr>
        <p:spPr/>
        <p:txBody>
          <a:bodyPr/>
          <a:lstStyle/>
          <a:p>
            <a:pPr>
              <a:defRPr/>
            </a:pPr>
            <a:fld id="{BF3D7BA3-2C0B-47F8-B1AE-C2C05013B094}" type="slidenum">
              <a:rPr lang="en-US" smtClean="0"/>
              <a:pPr>
                <a:defRPr/>
              </a:pPr>
              <a:t>8</a:t>
            </a:fld>
            <a:endParaRPr lang="en-US" dirty="0" smtClean="0"/>
          </a:p>
        </p:txBody>
      </p:sp>
      <p:sp>
        <p:nvSpPr>
          <p:cNvPr id="36868" name="Slide Image Placeholder 9"/>
          <p:cNvSpPr>
            <a:spLocks noGrp="1" noRot="1" noChangeAspect="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5"/>
          </p:nvPr>
        </p:nvSpPr>
        <p:spPr/>
        <p:txBody>
          <a:bodyPr/>
          <a:lstStyle/>
          <a:p>
            <a:pPr>
              <a:defRPr/>
            </a:pPr>
            <a:fld id="{C1004360-C45B-4034-AE0A-259CA4A022E3}" type="slidenum">
              <a:rPr lang="en-US" smtClean="0"/>
              <a:pPr>
                <a:defRPr/>
              </a:pPr>
              <a:t>9</a:t>
            </a:fld>
            <a:endParaRPr lang="en-US" dirty="0" smtClean="0"/>
          </a:p>
        </p:txBody>
      </p:sp>
      <p:sp>
        <p:nvSpPr>
          <p:cNvPr id="37891" name="Notes Placeholder 3"/>
          <p:cNvSpPr>
            <a:spLocks noGrp="1"/>
          </p:cNvSpPr>
          <p:nvPr>
            <p:ph type="body" idx="1"/>
          </p:nvPr>
        </p:nvSpPr>
        <p:spPr>
          <a:noFill/>
          <a:ln/>
        </p:spPr>
        <p:txBody>
          <a:bodyPr/>
          <a:lstStyle/>
          <a:p>
            <a:r>
              <a:rPr lang="en-US" dirty="0" smtClean="0"/>
              <a:t>These are the steps we will follow to design a Terminal Services infrastructure.</a:t>
            </a:r>
          </a:p>
        </p:txBody>
      </p:sp>
      <p:sp>
        <p:nvSpPr>
          <p:cNvPr id="37892" name="Slide Image Placeholder 6"/>
          <p:cNvSpPr>
            <a:spLocks noGrp="1" noRot="1" noChangeAspect="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03" name="Rectangle 7"/>
          <p:cNvSpPr>
            <a:spLocks noGrp="1" noChangeArrowheads="1"/>
          </p:cNvSpPr>
          <p:nvPr>
            <p:ph type="ctrTitle" sz="quarter"/>
          </p:nvPr>
        </p:nvSpPr>
        <p:spPr>
          <a:xfrm>
            <a:off x="319088" y="4167188"/>
            <a:ext cx="7772400" cy="1470025"/>
          </a:xfrm>
        </p:spPr>
        <p:txBody>
          <a:bodyPr/>
          <a:lstStyle>
            <a:lvl1pPr>
              <a:defRPr b="1">
                <a:solidFill>
                  <a:schemeClr val="bg1"/>
                </a:solidFill>
              </a:defRPr>
            </a:lvl1pPr>
          </a:lstStyle>
          <a:p>
            <a:r>
              <a:rPr lang="en-US"/>
              <a:t>Click to edit Master title style</a:t>
            </a:r>
          </a:p>
        </p:txBody>
      </p:sp>
      <p:sp>
        <p:nvSpPr>
          <p:cNvPr id="4104" name="Rectangle 8"/>
          <p:cNvSpPr>
            <a:spLocks noGrp="1" noChangeArrowheads="1"/>
          </p:cNvSpPr>
          <p:nvPr>
            <p:ph type="subTitle" sz="quarter" idx="1"/>
          </p:nvPr>
        </p:nvSpPr>
        <p:spPr>
          <a:xfrm>
            <a:off x="319088" y="5410200"/>
            <a:ext cx="6400800" cy="914400"/>
          </a:xfrm>
        </p:spPr>
        <p:txBody>
          <a:bodyPr/>
          <a:lstStyle>
            <a:lvl1pPr marL="0" indent="0">
              <a:buFontTx/>
              <a:buNone/>
              <a:defRPr sz="2000">
                <a:solidFill>
                  <a:schemeClr val="bg1"/>
                </a:solidFill>
              </a:defRPr>
            </a:lvl1pPr>
          </a:lstStyle>
          <a:p>
            <a:r>
              <a:rPr lang="en-US"/>
              <a:t>Click to edit Master subtitle style</a:t>
            </a:r>
          </a:p>
        </p:txBody>
      </p:sp>
      <p:sp>
        <p:nvSpPr>
          <p:cNvPr id="4" name="Rectangle 13"/>
          <p:cNvSpPr>
            <a:spLocks noGrp="1" noChangeArrowheads="1"/>
          </p:cNvSpPr>
          <p:nvPr>
            <p:ph type="dt" sz="quarter" idx="10"/>
          </p:nvPr>
        </p:nvSpPr>
        <p:spPr bwMode="auto">
          <a:xfrm>
            <a:off x="304800" y="6553200"/>
            <a:ext cx="2133600" cy="476250"/>
          </a:xfrm>
          <a:prstGeom prst="rect">
            <a:avLst/>
          </a:prstGeom>
          <a:solidFill>
            <a:schemeClr val="bg1">
              <a:alpha val="0"/>
            </a:schemeClr>
          </a:solidFill>
          <a:ln>
            <a:miter lim="800000"/>
            <a:headEnd/>
            <a:tailEnd/>
          </a:ln>
        </p:spPr>
        <p:txBody>
          <a:bodyPr vert="horz" wrap="square" lIns="91440" tIns="45720" rIns="91440" bIns="45720" numCol="1" anchor="t" anchorCtr="0" compatLnSpc="1">
            <a:prstTxWarp prst="textNoShape">
              <a:avLst/>
            </a:prstTxWarp>
          </a:bodyPr>
          <a:lstStyle>
            <a:lvl1pPr eaLnBrk="1" hangingPunct="1">
              <a:defRPr sz="800">
                <a:solidFill>
                  <a:schemeClr val="bg1"/>
                </a:solidFill>
                <a:latin typeface="+mn-lt"/>
                <a:cs typeface="+mn-cs"/>
              </a:defRPr>
            </a:lvl1pPr>
          </a:lstStyle>
          <a:p>
            <a:pPr>
              <a:defRPr/>
            </a:pPr>
            <a:fld id="{E75FB98B-E37D-45FC-9ACA-F96273C4FA2C}" type="datetime4">
              <a:rPr lang="en-US"/>
              <a:pPr>
                <a:defRPr/>
              </a:pPr>
              <a:t>July 12, 2009</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dirty="0"/>
              <a:t>Page </a:t>
            </a:r>
            <a:fld id="{B12A4B6F-C9AE-440D-A5A0-5E6C5F167BBB}" type="slidenum">
              <a:rPr lang="en-US"/>
              <a:pPr>
                <a:defRPr/>
              </a:pPr>
              <a:t>‹#›</a:t>
            </a:fld>
            <a:r>
              <a:rPr lang="en-US" dirty="0"/>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28638"/>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28638"/>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dirty="0"/>
              <a:t>Page </a:t>
            </a:r>
            <a:fld id="{4C4798BE-167B-479A-AD25-268EC58B9208}" type="slidenum">
              <a:rPr lang="en-US"/>
              <a:pPr>
                <a:defRPr/>
              </a:pPr>
              <a:t>‹#›</a:t>
            </a:fld>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dirty="0"/>
              <a:t>Page </a:t>
            </a:r>
            <a:fld id="{1D340803-0471-4B92-8ACD-51D8EAC8EFAA}" type="slidenum">
              <a:rPr lang="en-US"/>
              <a:pPr>
                <a:defRPr/>
              </a:pPr>
              <a:t>‹#›</a:t>
            </a:fld>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dirty="0"/>
              <a:t>Page </a:t>
            </a:r>
            <a:fld id="{AC11B204-F402-4499-B604-248791D9A8B2}" type="slidenum">
              <a:rPr lang="en-US"/>
              <a:pPr>
                <a:defRPr/>
              </a:pPr>
              <a:t>‹#›</a:t>
            </a:fld>
            <a:r>
              <a:rPr lang="en-US"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r>
              <a:rPr lang="en-US" dirty="0"/>
              <a:t>Page </a:t>
            </a:r>
            <a:fld id="{0298EEE5-2745-4F69-AB37-FB9F4F7EBEF0}" type="slidenum">
              <a:rPr lang="en-US"/>
              <a:pPr>
                <a:defRPr/>
              </a:pPr>
              <a:t>‹#›</a:t>
            </a:fld>
            <a:r>
              <a:rPr lang="en-US"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r>
              <a:rPr lang="en-US" dirty="0"/>
              <a:t>Page </a:t>
            </a:r>
            <a:fld id="{CDDEEA0E-2369-48DE-9728-40C9CB2213B9}" type="slidenum">
              <a:rPr lang="en-US"/>
              <a:pPr>
                <a:defRPr/>
              </a:pPr>
              <a:t>‹#›</a:t>
            </a:fld>
            <a:r>
              <a:rPr lang="en-US"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r>
              <a:rPr lang="en-US" dirty="0"/>
              <a:t>Page </a:t>
            </a:r>
            <a:fld id="{FD83B1F7-26F1-4349-A02B-E54DBB8D713D}" type="slidenum">
              <a:rPr lang="en-US"/>
              <a:pPr>
                <a:defRPr/>
              </a:pPr>
              <a:t>‹#›</a:t>
            </a:fld>
            <a:r>
              <a:rPr lang="en-US" dirty="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r>
              <a:rPr lang="en-US" dirty="0"/>
              <a:t>Page </a:t>
            </a:r>
            <a:fld id="{BA0A52EE-70AC-4F66-AD41-F29A7A75C29F}" type="slidenum">
              <a:rPr lang="en-US"/>
              <a:pPr>
                <a:defRPr/>
              </a:pPr>
              <a:t>‹#›</a:t>
            </a:fld>
            <a:r>
              <a:rPr lang="en-US" dirty="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dirty="0"/>
              <a:t>Page </a:t>
            </a:r>
            <a:fld id="{1AC21D0F-1DDC-4031-954C-D74865F9C971}" type="slidenum">
              <a:rPr lang="en-US"/>
              <a:pPr>
                <a:defRPr/>
              </a:pPr>
              <a:t>‹#›</a:t>
            </a:fld>
            <a:r>
              <a:rPr lang="en-US" dirty="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dirty="0"/>
              <a:t>Page </a:t>
            </a:r>
            <a:fld id="{37D31041-15D9-4BD0-B6C4-F370CDF6AE56}" type="slidenum">
              <a:rPr lang="en-US"/>
              <a:pPr>
                <a:defRPr/>
              </a:pPr>
              <a:t>‹#›</a:t>
            </a:fld>
            <a:r>
              <a:rPr lang="en-US"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28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sldNum" sz="quarter" idx="4"/>
          </p:nvPr>
        </p:nvSpPr>
        <p:spPr bwMode="auto">
          <a:xfrm>
            <a:off x="152400" y="6515100"/>
            <a:ext cx="5486400" cy="317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dirty="0">
                <a:solidFill>
                  <a:srgbClr val="15325B"/>
                </a:solidFill>
                <a:latin typeface="+mn-lt"/>
                <a:ea typeface="ＭＳ Ｐゴシック" pitchFamily="1" charset="-128"/>
                <a:cs typeface="+mn-cs"/>
              </a:defRPr>
            </a:lvl1pPr>
          </a:lstStyle>
          <a:p>
            <a:pPr>
              <a:defRPr/>
            </a:pPr>
            <a:r>
              <a:rPr lang="en-US" dirty="0"/>
              <a:t>Page </a:t>
            </a:r>
            <a:fld id="{AB829869-C352-4774-AB91-F3BD186F2AE3}" type="slidenum">
              <a:rPr lang="en-US"/>
              <a:pPr>
                <a:defRPr/>
              </a:pPr>
              <a:t>‹#›</a:t>
            </a:fld>
            <a:r>
              <a:rPr lang="en-US" dirty="0"/>
              <a:t>      |</a:t>
            </a:r>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200">
          <a:solidFill>
            <a:srgbClr val="15325B"/>
          </a:solidFill>
          <a:latin typeface="+mj-lt"/>
          <a:ea typeface="+mj-ea"/>
          <a:cs typeface="+mj-cs"/>
        </a:defRPr>
      </a:lvl1pPr>
      <a:lvl2pPr algn="l" rtl="0" eaLnBrk="0" fontAlgn="base" hangingPunct="0">
        <a:spcBef>
          <a:spcPct val="0"/>
        </a:spcBef>
        <a:spcAft>
          <a:spcPct val="0"/>
        </a:spcAft>
        <a:defRPr sz="3200">
          <a:solidFill>
            <a:srgbClr val="15325B"/>
          </a:solidFill>
          <a:latin typeface="Verdana" pitchFamily="34" charset="0"/>
        </a:defRPr>
      </a:lvl2pPr>
      <a:lvl3pPr algn="l" rtl="0" eaLnBrk="0" fontAlgn="base" hangingPunct="0">
        <a:spcBef>
          <a:spcPct val="0"/>
        </a:spcBef>
        <a:spcAft>
          <a:spcPct val="0"/>
        </a:spcAft>
        <a:defRPr sz="3200">
          <a:solidFill>
            <a:srgbClr val="15325B"/>
          </a:solidFill>
          <a:latin typeface="Verdana" pitchFamily="34" charset="0"/>
        </a:defRPr>
      </a:lvl3pPr>
      <a:lvl4pPr algn="l" rtl="0" eaLnBrk="0" fontAlgn="base" hangingPunct="0">
        <a:spcBef>
          <a:spcPct val="0"/>
        </a:spcBef>
        <a:spcAft>
          <a:spcPct val="0"/>
        </a:spcAft>
        <a:defRPr sz="3200">
          <a:solidFill>
            <a:srgbClr val="15325B"/>
          </a:solidFill>
          <a:latin typeface="Verdana" pitchFamily="34" charset="0"/>
        </a:defRPr>
      </a:lvl4pPr>
      <a:lvl5pPr algn="l" rtl="0" eaLnBrk="0" fontAlgn="base" hangingPunct="0">
        <a:spcBef>
          <a:spcPct val="0"/>
        </a:spcBef>
        <a:spcAft>
          <a:spcPct val="0"/>
        </a:spcAft>
        <a:defRPr sz="3200">
          <a:solidFill>
            <a:srgbClr val="15325B"/>
          </a:solidFill>
          <a:latin typeface="Verdana" pitchFamily="34" charset="0"/>
        </a:defRPr>
      </a:lvl5pPr>
      <a:lvl6pPr marL="457200" algn="l" rtl="0" fontAlgn="base">
        <a:spcBef>
          <a:spcPct val="0"/>
        </a:spcBef>
        <a:spcAft>
          <a:spcPct val="0"/>
        </a:spcAft>
        <a:defRPr sz="3200">
          <a:solidFill>
            <a:srgbClr val="15325B"/>
          </a:solidFill>
          <a:latin typeface="Verdana" pitchFamily="34" charset="0"/>
        </a:defRPr>
      </a:lvl6pPr>
      <a:lvl7pPr marL="914400" algn="l" rtl="0" fontAlgn="base">
        <a:spcBef>
          <a:spcPct val="0"/>
        </a:spcBef>
        <a:spcAft>
          <a:spcPct val="0"/>
        </a:spcAft>
        <a:defRPr sz="3200">
          <a:solidFill>
            <a:srgbClr val="15325B"/>
          </a:solidFill>
          <a:latin typeface="Verdana" pitchFamily="34" charset="0"/>
        </a:defRPr>
      </a:lvl7pPr>
      <a:lvl8pPr marL="1371600" algn="l" rtl="0" fontAlgn="base">
        <a:spcBef>
          <a:spcPct val="0"/>
        </a:spcBef>
        <a:spcAft>
          <a:spcPct val="0"/>
        </a:spcAft>
        <a:defRPr sz="3200">
          <a:solidFill>
            <a:srgbClr val="15325B"/>
          </a:solidFill>
          <a:latin typeface="Verdana" pitchFamily="34" charset="0"/>
        </a:defRPr>
      </a:lvl8pPr>
      <a:lvl9pPr marL="1828800" algn="l" rtl="0" fontAlgn="base">
        <a:spcBef>
          <a:spcPct val="0"/>
        </a:spcBef>
        <a:spcAft>
          <a:spcPct val="0"/>
        </a:spcAft>
        <a:defRPr sz="3200">
          <a:solidFill>
            <a:srgbClr val="15325B"/>
          </a:solidFill>
          <a:latin typeface="Verdana" pitchFamily="34" charset="0"/>
        </a:defRPr>
      </a:lvl9pPr>
    </p:titleStyle>
    <p:bodyStyle>
      <a:lvl1pPr marL="342900" indent="-342900" algn="l" rtl="0" eaLnBrk="0" fontAlgn="base" hangingPunct="0">
        <a:spcBef>
          <a:spcPct val="20000"/>
        </a:spcBef>
        <a:spcAft>
          <a:spcPct val="0"/>
        </a:spcAft>
        <a:buBlip>
          <a:blip r:embed="rId14"/>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5"/>
        </a:buBlip>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Symbol" pitchFamily="18" charset="2"/>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defRPr sz="1400">
          <a:solidFill>
            <a:schemeClr val="tx1"/>
          </a:solidFill>
          <a:latin typeface="+mn-lt"/>
        </a:defRPr>
      </a:lvl6pPr>
      <a:lvl7pPr marL="2971800" indent="-228600" algn="l" rtl="0" fontAlgn="base">
        <a:spcBef>
          <a:spcPct val="20000"/>
        </a:spcBef>
        <a:spcAft>
          <a:spcPct val="0"/>
        </a:spcAft>
        <a:defRPr sz="1400">
          <a:solidFill>
            <a:schemeClr val="tx1"/>
          </a:solidFill>
          <a:latin typeface="+mn-lt"/>
        </a:defRPr>
      </a:lvl7pPr>
      <a:lvl8pPr marL="3429000" indent="-228600" algn="l" rtl="0" fontAlgn="base">
        <a:spcBef>
          <a:spcPct val="20000"/>
        </a:spcBef>
        <a:spcAft>
          <a:spcPct val="0"/>
        </a:spcAft>
        <a:defRPr sz="1400">
          <a:solidFill>
            <a:schemeClr val="tx1"/>
          </a:solidFill>
          <a:latin typeface="+mn-lt"/>
        </a:defRPr>
      </a:lvl8pPr>
      <a:lvl9pPr marL="3886200" indent="-228600" algn="l" rtl="0" fontAlgn="base">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diagramColors" Target="../diagrams/colors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diagramColors" Target="../diagrams/colors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diagramColors" Target="../diagrams/colors9.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9.xml.rels><?xml version="1.0" encoding="UTF-8" standalone="yes"?>
<Relationships xmlns="http://schemas.openxmlformats.org/package/2006/relationships"><Relationship Id="rId3" Type="http://schemas.openxmlformats.org/officeDocument/2006/relationships/hyperlink" Target="file:///\\fileserver\share\%25FarmName%25\%25username%25" TargetMode="External"/><Relationship Id="rId7" Type="http://schemas.openxmlformats.org/officeDocument/2006/relationships/diagramColors" Target="../diagrams/colors1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ip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diagramColors" Target="../diagrams/colors1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4.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4.xml.rels><?xml version="1.0" encoding="UTF-8" standalone="yes"?>
<Relationships xmlns="http://schemas.openxmlformats.org/package/2006/relationships"><Relationship Id="rId3" Type="http://schemas.openxmlformats.org/officeDocument/2006/relationships/hyperlink" Target="http://www.microsoft.com/ipd"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sz="quarter"/>
          </p:nvPr>
        </p:nvSpPr>
        <p:spPr>
          <a:xfrm>
            <a:off x="319088" y="4114800"/>
            <a:ext cx="8277225" cy="1470025"/>
          </a:xfrm>
        </p:spPr>
        <p:txBody>
          <a:bodyPr/>
          <a:lstStyle/>
          <a:p>
            <a:pPr eaLnBrk="1" hangingPunct="1"/>
            <a:r>
              <a:rPr lang="en-US" dirty="0" smtClean="0"/>
              <a:t>Terminal Services in </a:t>
            </a:r>
            <a:r>
              <a:rPr lang="en-US" dirty="0" smtClean="0"/>
              <a:t/>
            </a:r>
            <a:br>
              <a:rPr lang="en-US" dirty="0" smtClean="0"/>
            </a:br>
            <a:r>
              <a:rPr lang="en-US" dirty="0" smtClean="0"/>
              <a:t>Windows </a:t>
            </a:r>
            <a:r>
              <a:rPr lang="en-US" dirty="0" smtClean="0"/>
              <a:t>Server</a:t>
            </a:r>
            <a:r>
              <a:rPr lang="en-US" sz="2400" baseline="30000" dirty="0" smtClean="0"/>
              <a:t>®</a:t>
            </a:r>
            <a:r>
              <a:rPr lang="en-US" dirty="0" smtClean="0"/>
              <a:t> 2008</a:t>
            </a:r>
          </a:p>
        </p:txBody>
      </p:sp>
      <p:sp>
        <p:nvSpPr>
          <p:cNvPr id="3075" name="Subtitle 2"/>
          <p:cNvSpPr>
            <a:spLocks noGrp="1"/>
          </p:cNvSpPr>
          <p:nvPr>
            <p:ph type="subTitle" sz="quarter" idx="1"/>
          </p:nvPr>
        </p:nvSpPr>
        <p:spPr>
          <a:xfrm>
            <a:off x="319088" y="5638800"/>
            <a:ext cx="7377112" cy="914400"/>
          </a:xfrm>
        </p:spPr>
        <p:txBody>
          <a:bodyPr/>
          <a:lstStyle/>
          <a:p>
            <a:pPr eaLnBrk="1" hangingPunct="1"/>
            <a:r>
              <a:rPr lang="en-US" b="1" dirty="0" smtClean="0"/>
              <a:t>Infrastructure Planning and Design</a:t>
            </a:r>
            <a:endParaRPr lang="en-CA" b="1" dirty="0" smtClean="0"/>
          </a:p>
        </p:txBody>
      </p:sp>
    </p:spTree>
  </p:cSld>
  <p:clrMapOvr>
    <a:masterClrMapping/>
  </p:clrMapOvr>
  <p:transition advTm="3322">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Determine the Scope of the </a:t>
            </a:r>
            <a:br>
              <a:rPr lang="en-US" dirty="0" smtClean="0"/>
            </a:br>
            <a:r>
              <a:rPr lang="en-US" dirty="0" smtClean="0"/>
              <a:t>Presentation Virtualization Project</a:t>
            </a:r>
          </a:p>
        </p:txBody>
      </p:sp>
      <p:sp>
        <p:nvSpPr>
          <p:cNvPr id="12291" name="Content Placeholder 2"/>
          <p:cNvSpPr>
            <a:spLocks noGrp="1"/>
          </p:cNvSpPr>
          <p:nvPr>
            <p:ph idx="1"/>
          </p:nvPr>
        </p:nvSpPr>
        <p:spPr/>
        <p:txBody>
          <a:bodyPr/>
          <a:lstStyle/>
          <a:p>
            <a:r>
              <a:rPr lang="en-US" sz="2400" dirty="0" smtClean="0"/>
              <a:t>Determine the location scope</a:t>
            </a:r>
          </a:p>
          <a:p>
            <a:pPr lvl="1"/>
            <a:r>
              <a:rPr lang="en-US" sz="2000" dirty="0" smtClean="0"/>
              <a:t>Which locations will be served by this</a:t>
            </a:r>
            <a:br>
              <a:rPr lang="en-US" sz="2000" dirty="0" smtClean="0"/>
            </a:br>
            <a:r>
              <a:rPr lang="en-US" sz="2000" dirty="0" smtClean="0"/>
              <a:t>implementation?</a:t>
            </a:r>
          </a:p>
          <a:p>
            <a:r>
              <a:rPr lang="en-US" sz="2400" dirty="0" smtClean="0"/>
              <a:t>Determine the application scope</a:t>
            </a:r>
          </a:p>
          <a:p>
            <a:pPr lvl="1"/>
            <a:r>
              <a:rPr lang="en-US" sz="2000" dirty="0" smtClean="0"/>
              <a:t>Define which applications Terminal Services will host</a:t>
            </a:r>
          </a:p>
          <a:p>
            <a:pPr lvl="1"/>
            <a:r>
              <a:rPr lang="en-US" sz="2000" dirty="0" smtClean="0"/>
              <a:t>What benefits are desired from presentation virtualization?</a:t>
            </a:r>
          </a:p>
          <a:p>
            <a:pPr lvl="2"/>
            <a:r>
              <a:rPr lang="en-US" sz="2000" dirty="0" smtClean="0"/>
              <a:t>Cost</a:t>
            </a:r>
          </a:p>
          <a:p>
            <a:pPr lvl="2"/>
            <a:r>
              <a:rPr lang="en-US" sz="2000" dirty="0" smtClean="0"/>
              <a:t>Service levels</a:t>
            </a:r>
          </a:p>
          <a:p>
            <a:pPr lvl="2"/>
            <a:r>
              <a:rPr lang="en-US" sz="2000" dirty="0" smtClean="0"/>
              <a:t>Remote access</a:t>
            </a:r>
          </a:p>
          <a:p>
            <a:pPr lvl="2"/>
            <a:r>
              <a:rPr lang="en-US" sz="2000" dirty="0" smtClean="0"/>
              <a:t>Centralized management</a:t>
            </a:r>
          </a:p>
          <a:p>
            <a:pPr lvl="2"/>
            <a:r>
              <a:rPr lang="en-US" sz="2000" dirty="0" smtClean="0"/>
              <a:t>Application compatibility fix</a:t>
            </a:r>
          </a:p>
          <a:p>
            <a:pPr lvl="2"/>
            <a:r>
              <a:rPr lang="en-US" sz="2000" dirty="0" smtClean="0"/>
              <a:t>Platform independence</a:t>
            </a:r>
          </a:p>
        </p:txBody>
      </p:sp>
      <p:sp>
        <p:nvSpPr>
          <p:cNvPr id="4" name="Slide Number Placeholder 3"/>
          <p:cNvSpPr>
            <a:spLocks noGrp="1"/>
          </p:cNvSpPr>
          <p:nvPr>
            <p:ph type="sldNum" sz="quarter" idx="10"/>
          </p:nvPr>
        </p:nvSpPr>
        <p:spPr/>
        <p:txBody>
          <a:bodyPr/>
          <a:lstStyle/>
          <a:p>
            <a:pPr>
              <a:defRPr/>
            </a:pPr>
            <a:r>
              <a:rPr lang="en-US" dirty="0" smtClean="0"/>
              <a:t>Page </a:t>
            </a:r>
            <a:fld id="{74DD80FA-78FD-4E3B-A0DC-1D9B5212FE3B}" type="slidenum">
              <a:rPr lang="en-US" smtClean="0"/>
              <a:pPr>
                <a:defRPr/>
              </a:pPr>
              <a:t>10</a:t>
            </a:fld>
            <a:r>
              <a:rPr lang="en-US" dirty="0" smtClean="0"/>
              <a:t>      |</a:t>
            </a:r>
            <a:endParaRPr lang="en-US" dirty="0"/>
          </a:p>
        </p:txBody>
      </p:sp>
      <p:graphicFrame>
        <p:nvGraphicFramePr>
          <p:cNvPr id="31" name="Diagram 30"/>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Determine Which Applications to Deliver and How They Will Be Used</a:t>
            </a:r>
            <a:endParaRPr lang="en-CA" dirty="0" smtClean="0"/>
          </a:p>
        </p:txBody>
      </p:sp>
      <p:sp>
        <p:nvSpPr>
          <p:cNvPr id="13315" name="Content Placeholder 2"/>
          <p:cNvSpPr>
            <a:spLocks noGrp="1"/>
          </p:cNvSpPr>
          <p:nvPr>
            <p:ph idx="1"/>
          </p:nvPr>
        </p:nvSpPr>
        <p:spPr/>
        <p:txBody>
          <a:bodyPr/>
          <a:lstStyle/>
          <a:p>
            <a:r>
              <a:rPr lang="en-US" sz="2400" dirty="0" smtClean="0"/>
              <a:t>Gather information about users and</a:t>
            </a:r>
            <a:br>
              <a:rPr lang="en-US" sz="2400" dirty="0" smtClean="0"/>
            </a:br>
            <a:r>
              <a:rPr lang="en-US" sz="2400" dirty="0" smtClean="0"/>
              <a:t>applications</a:t>
            </a:r>
          </a:p>
          <a:p>
            <a:pPr lvl="1"/>
            <a:r>
              <a:rPr lang="en-US" sz="2000" dirty="0" smtClean="0"/>
              <a:t>Numbers of users</a:t>
            </a:r>
          </a:p>
          <a:p>
            <a:pPr lvl="1"/>
            <a:r>
              <a:rPr lang="en-US" sz="2000" dirty="0" smtClean="0"/>
              <a:t>Applications they run</a:t>
            </a:r>
          </a:p>
          <a:p>
            <a:pPr lvl="1"/>
            <a:r>
              <a:rPr lang="en-US" sz="2000" dirty="0" smtClean="0"/>
              <a:t>Customizations and requirements</a:t>
            </a:r>
          </a:p>
        </p:txBody>
      </p:sp>
      <p:sp>
        <p:nvSpPr>
          <p:cNvPr id="4" name="Slide Number Placeholder 3"/>
          <p:cNvSpPr>
            <a:spLocks noGrp="1"/>
          </p:cNvSpPr>
          <p:nvPr>
            <p:ph type="sldNum" sz="quarter" idx="10"/>
          </p:nvPr>
        </p:nvSpPr>
        <p:spPr/>
        <p:txBody>
          <a:bodyPr/>
          <a:lstStyle/>
          <a:p>
            <a:pPr>
              <a:defRPr/>
            </a:pPr>
            <a:r>
              <a:rPr lang="en-US" dirty="0" smtClean="0"/>
              <a:t>Page </a:t>
            </a:r>
            <a:fld id="{D37CE326-500E-421A-B28E-8EF6F6CB898D}" type="slidenum">
              <a:rPr lang="en-US" smtClean="0"/>
              <a:pPr>
                <a:defRPr/>
              </a:pPr>
              <a:t>11</a:t>
            </a:fld>
            <a:r>
              <a:rPr lang="en-US" dirty="0" smtClean="0"/>
              <a:t>      |</a:t>
            </a:r>
            <a:endParaRPr lang="en-US" dirty="0"/>
          </a:p>
        </p:txBody>
      </p:sp>
      <p:graphicFrame>
        <p:nvGraphicFramePr>
          <p:cNvPr id="7" name="Diagram 6"/>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descr="Reworked A.GIF"/>
          <p:cNvPicPr>
            <a:picLocks noChangeAspect="1" noChangeArrowheads="1"/>
          </p:cNvPicPr>
          <p:nvPr/>
        </p:nvPicPr>
        <p:blipFill>
          <a:blip r:embed="rId7"/>
          <a:srcRect/>
          <a:stretch>
            <a:fillRect/>
          </a:stretch>
        </p:blipFill>
        <p:spPr bwMode="auto">
          <a:xfrm>
            <a:off x="1960563" y="3613150"/>
            <a:ext cx="5202237" cy="27876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3000" dirty="0" smtClean="0"/>
              <a:t>Determine Whether Terminal Services Can Deliver Each Application</a:t>
            </a:r>
            <a:endParaRPr lang="en-CA" sz="3000" dirty="0" smtClean="0"/>
          </a:p>
        </p:txBody>
      </p:sp>
      <p:sp>
        <p:nvSpPr>
          <p:cNvPr id="14339" name="Content Placeholder 2"/>
          <p:cNvSpPr>
            <a:spLocks noGrp="1"/>
          </p:cNvSpPr>
          <p:nvPr>
            <p:ph idx="1"/>
          </p:nvPr>
        </p:nvSpPr>
        <p:spPr/>
        <p:txBody>
          <a:bodyPr/>
          <a:lstStyle/>
          <a:p>
            <a:r>
              <a:rPr lang="en-US" sz="2000" dirty="0" smtClean="0"/>
              <a:t>Examine each application’s capability to be served</a:t>
            </a:r>
          </a:p>
          <a:p>
            <a:pPr lvl="1"/>
            <a:r>
              <a:rPr lang="en-US" sz="1800" dirty="0" smtClean="0"/>
              <a:t>Possible business issues</a:t>
            </a:r>
          </a:p>
          <a:p>
            <a:pPr lvl="2"/>
            <a:r>
              <a:rPr lang="en-US" sz="1800" dirty="0" smtClean="0"/>
              <a:t>Licensing cost and issues</a:t>
            </a:r>
          </a:p>
          <a:p>
            <a:pPr lvl="2"/>
            <a:r>
              <a:rPr lang="en-US" sz="1800" dirty="0" smtClean="0"/>
              <a:t>Legal</a:t>
            </a:r>
          </a:p>
          <a:p>
            <a:pPr lvl="1"/>
            <a:r>
              <a:rPr lang="en-US" sz="1800" dirty="0" smtClean="0"/>
              <a:t>Potential technical issues</a:t>
            </a:r>
          </a:p>
          <a:p>
            <a:pPr lvl="2"/>
            <a:r>
              <a:rPr lang="en-US" sz="1800" dirty="0" smtClean="0"/>
              <a:t>Operating system compatibility</a:t>
            </a:r>
          </a:p>
          <a:p>
            <a:pPr lvl="2"/>
            <a:r>
              <a:rPr lang="en-US" sz="1800" dirty="0" smtClean="0"/>
              <a:t>Multi-user environment compatibility</a:t>
            </a:r>
          </a:p>
          <a:p>
            <a:pPr lvl="2"/>
            <a:r>
              <a:rPr lang="en-US" sz="1800" dirty="0" smtClean="0"/>
              <a:t>Server resource use</a:t>
            </a:r>
          </a:p>
          <a:p>
            <a:pPr lvl="2"/>
            <a:r>
              <a:rPr lang="en-US" sz="1800" dirty="0" smtClean="0"/>
              <a:t>Bandwidth use</a:t>
            </a:r>
          </a:p>
          <a:p>
            <a:r>
              <a:rPr lang="en-US" sz="2000" dirty="0" smtClean="0"/>
              <a:t>Rank applications by suitability</a:t>
            </a:r>
          </a:p>
          <a:p>
            <a:pPr lvl="1"/>
            <a:r>
              <a:rPr lang="en-US" sz="1800" dirty="0" smtClean="0"/>
              <a:t>Good candidate</a:t>
            </a:r>
          </a:p>
          <a:p>
            <a:pPr lvl="1"/>
            <a:r>
              <a:rPr lang="en-US" sz="1800" dirty="0" smtClean="0"/>
              <a:t>Some issues</a:t>
            </a:r>
          </a:p>
          <a:p>
            <a:pPr lvl="1"/>
            <a:r>
              <a:rPr lang="en-US" sz="1800" dirty="0" smtClean="0"/>
              <a:t>Not suitable for Terminal Services</a:t>
            </a:r>
          </a:p>
        </p:txBody>
      </p:sp>
      <p:sp>
        <p:nvSpPr>
          <p:cNvPr id="4" name="Slide Number Placeholder 3"/>
          <p:cNvSpPr>
            <a:spLocks noGrp="1"/>
          </p:cNvSpPr>
          <p:nvPr>
            <p:ph type="sldNum" sz="quarter" idx="10"/>
          </p:nvPr>
        </p:nvSpPr>
        <p:spPr/>
        <p:txBody>
          <a:bodyPr/>
          <a:lstStyle/>
          <a:p>
            <a:pPr>
              <a:defRPr/>
            </a:pPr>
            <a:r>
              <a:rPr lang="en-US" dirty="0" smtClean="0"/>
              <a:t>Page </a:t>
            </a:r>
            <a:fld id="{E664B15B-5D6C-40C2-A3C7-007F79CED5CB}" type="slidenum">
              <a:rPr lang="en-US" smtClean="0"/>
              <a:pPr>
                <a:defRPr/>
              </a:pPr>
              <a:t>12</a:t>
            </a:fld>
            <a:r>
              <a:rPr lang="en-US" dirty="0" smtClean="0"/>
              <a:t>      |</a:t>
            </a:r>
            <a:endParaRPr lang="en-US" dirty="0"/>
          </a:p>
        </p:txBody>
      </p:sp>
      <p:graphicFrame>
        <p:nvGraphicFramePr>
          <p:cNvPr id="8" name="Diagram 7"/>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81000"/>
            <a:ext cx="8229600" cy="1143000"/>
          </a:xfrm>
        </p:spPr>
        <p:txBody>
          <a:bodyPr/>
          <a:lstStyle/>
          <a:p>
            <a:r>
              <a:rPr lang="en-US" dirty="0" smtClean="0"/>
              <a:t>Appendix B Job Aid</a:t>
            </a:r>
          </a:p>
        </p:txBody>
      </p:sp>
      <p:pic>
        <p:nvPicPr>
          <p:cNvPr id="15363" name="Content Placeholder 4" descr="JobAidB.jpg"/>
          <p:cNvPicPr>
            <a:picLocks noGrp="1" noChangeAspect="1"/>
          </p:cNvPicPr>
          <p:nvPr>
            <p:ph idx="1"/>
          </p:nvPr>
        </p:nvPicPr>
        <p:blipFill>
          <a:blip r:embed="rId3"/>
          <a:srcRect/>
          <a:stretch>
            <a:fillRect/>
          </a:stretch>
        </p:blipFill>
        <p:spPr>
          <a:xfrm>
            <a:off x="1500188" y="1447800"/>
            <a:ext cx="6196012" cy="4876800"/>
          </a:xfrm>
        </p:spPr>
      </p:pic>
      <p:sp>
        <p:nvSpPr>
          <p:cNvPr id="4" name="Slide Number Placeholder 3"/>
          <p:cNvSpPr>
            <a:spLocks noGrp="1"/>
          </p:cNvSpPr>
          <p:nvPr>
            <p:ph type="sldNum" sz="quarter" idx="10"/>
          </p:nvPr>
        </p:nvSpPr>
        <p:spPr/>
        <p:txBody>
          <a:bodyPr/>
          <a:lstStyle/>
          <a:p>
            <a:pPr>
              <a:defRPr/>
            </a:pPr>
            <a:r>
              <a:rPr lang="en-US" dirty="0" smtClean="0"/>
              <a:t>Page </a:t>
            </a:r>
            <a:fld id="{DA1248B4-77D2-4636-B66B-AB20F09BD75B}" type="slidenum">
              <a:rPr lang="en-US" smtClean="0"/>
              <a:pPr>
                <a:defRPr/>
              </a:pPr>
              <a:t>13</a:t>
            </a:fld>
            <a:r>
              <a:rPr lang="en-US" dirty="0" smtClean="0"/>
              <a:t>      |</a:t>
            </a:r>
            <a:endParaRPr lang="en-US" dirty="0"/>
          </a:p>
        </p:txBody>
      </p:sp>
      <p:graphicFrame>
        <p:nvGraphicFramePr>
          <p:cNvPr id="6" name="Diagram 5"/>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81000"/>
            <a:ext cx="8229600" cy="1143000"/>
          </a:xfrm>
        </p:spPr>
        <p:txBody>
          <a:bodyPr/>
          <a:lstStyle/>
          <a:p>
            <a:r>
              <a:rPr lang="en-US" dirty="0" smtClean="0"/>
              <a:t>Categorize Users</a:t>
            </a:r>
            <a:endParaRPr lang="en-CA" dirty="0" smtClean="0"/>
          </a:p>
        </p:txBody>
      </p:sp>
      <p:sp>
        <p:nvSpPr>
          <p:cNvPr id="16387" name="Content Placeholder 2"/>
          <p:cNvSpPr>
            <a:spLocks noGrp="1"/>
          </p:cNvSpPr>
          <p:nvPr>
            <p:ph idx="1"/>
          </p:nvPr>
        </p:nvSpPr>
        <p:spPr>
          <a:xfrm>
            <a:off x="457200" y="1447800"/>
            <a:ext cx="8229600" cy="4525963"/>
          </a:xfrm>
        </p:spPr>
        <p:txBody>
          <a:bodyPr/>
          <a:lstStyle/>
          <a:p>
            <a:r>
              <a:rPr lang="en-US" sz="2000" dirty="0" smtClean="0"/>
              <a:t>Categorize how users use their computers</a:t>
            </a:r>
          </a:p>
          <a:p>
            <a:pPr lvl="1"/>
            <a:r>
              <a:rPr lang="en-US" sz="1800" dirty="0" smtClean="0"/>
              <a:t>Helps with factoring the number and size of the terminal servers</a:t>
            </a:r>
          </a:p>
          <a:p>
            <a:r>
              <a:rPr lang="en-US" sz="2000" dirty="0" smtClean="0"/>
              <a:t>Heavy user</a:t>
            </a:r>
          </a:p>
          <a:p>
            <a:pPr lvl="1"/>
            <a:r>
              <a:rPr lang="en-US" sz="1800" dirty="0" smtClean="0"/>
              <a:t>Has specialized applications, uses advanced application features, and spends most of the day at the computer</a:t>
            </a:r>
          </a:p>
          <a:p>
            <a:pPr lvl="1"/>
            <a:r>
              <a:rPr lang="en-US" sz="1800" dirty="0" smtClean="0"/>
              <a:t>Graphic artist, engineer, developer</a:t>
            </a:r>
          </a:p>
          <a:p>
            <a:r>
              <a:rPr lang="en-US" sz="2000" dirty="0" smtClean="0"/>
              <a:t>Normal user</a:t>
            </a:r>
          </a:p>
          <a:p>
            <a:pPr lvl="1"/>
            <a:r>
              <a:rPr lang="en-US" sz="1800" dirty="0" smtClean="0"/>
              <a:t>Frequent computer use but runs mostly spreadsheets,</a:t>
            </a:r>
            <a:br>
              <a:rPr lang="en-US" sz="1800" dirty="0" smtClean="0"/>
            </a:br>
            <a:r>
              <a:rPr lang="en-US" sz="1800" dirty="0" smtClean="0"/>
              <a:t>e-mail client, and word-processing applications</a:t>
            </a:r>
          </a:p>
          <a:p>
            <a:pPr lvl="1"/>
            <a:r>
              <a:rPr lang="en-US" sz="1800" dirty="0" smtClean="0"/>
              <a:t>Administrative assistant, salesperson, producer</a:t>
            </a:r>
          </a:p>
          <a:p>
            <a:r>
              <a:rPr lang="en-US" sz="2000" dirty="0" smtClean="0"/>
              <a:t>Light user</a:t>
            </a:r>
          </a:p>
          <a:p>
            <a:pPr lvl="1"/>
            <a:r>
              <a:rPr lang="en-US" sz="1800" dirty="0" smtClean="0"/>
              <a:t>Uses the computer infrequently to check e-mail or</a:t>
            </a:r>
            <a:br>
              <a:rPr lang="en-US" sz="1800" dirty="0" smtClean="0"/>
            </a:br>
            <a:r>
              <a:rPr lang="en-US" sz="1800" dirty="0" smtClean="0"/>
              <a:t>participate in a workflow</a:t>
            </a:r>
          </a:p>
          <a:p>
            <a:pPr lvl="1"/>
            <a:r>
              <a:rPr lang="en-US" sz="1800" dirty="0" smtClean="0"/>
              <a:t>Hospital volunteer, baker, assembly line worker</a:t>
            </a:r>
          </a:p>
        </p:txBody>
      </p:sp>
      <p:sp>
        <p:nvSpPr>
          <p:cNvPr id="4" name="Slide Number Placeholder 3"/>
          <p:cNvSpPr>
            <a:spLocks noGrp="1"/>
          </p:cNvSpPr>
          <p:nvPr>
            <p:ph type="sldNum" sz="quarter" idx="10"/>
          </p:nvPr>
        </p:nvSpPr>
        <p:spPr/>
        <p:txBody>
          <a:bodyPr/>
          <a:lstStyle/>
          <a:p>
            <a:pPr>
              <a:defRPr/>
            </a:pPr>
            <a:r>
              <a:rPr lang="en-US" dirty="0" smtClean="0"/>
              <a:t>Page </a:t>
            </a:r>
            <a:fld id="{396500D5-D5F9-4E36-BC69-749426BC571C}" type="slidenum">
              <a:rPr lang="en-US" smtClean="0"/>
              <a:pPr>
                <a:defRPr/>
              </a:pPr>
              <a:t>14</a:t>
            </a:fld>
            <a:r>
              <a:rPr lang="en-US" dirty="0" smtClean="0"/>
              <a:t>      |</a:t>
            </a:r>
            <a:endParaRPr lang="en-US" dirty="0"/>
          </a:p>
        </p:txBody>
      </p:sp>
      <p:graphicFrame>
        <p:nvGraphicFramePr>
          <p:cNvPr id="8" name="Diagram 7"/>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Determine the Number of Terminal Server Farms</a:t>
            </a:r>
            <a:endParaRPr lang="en-CA" dirty="0" smtClean="0"/>
          </a:p>
        </p:txBody>
      </p:sp>
      <p:sp>
        <p:nvSpPr>
          <p:cNvPr id="17411" name="Content Placeholder 2"/>
          <p:cNvSpPr>
            <a:spLocks noGrp="1"/>
          </p:cNvSpPr>
          <p:nvPr>
            <p:ph idx="1"/>
          </p:nvPr>
        </p:nvSpPr>
        <p:spPr/>
        <p:txBody>
          <a:bodyPr/>
          <a:lstStyle/>
          <a:p>
            <a:r>
              <a:rPr lang="en-US" sz="2000" dirty="0" smtClean="0"/>
              <a:t>Each server in a farm</a:t>
            </a:r>
          </a:p>
          <a:p>
            <a:pPr lvl="1"/>
            <a:r>
              <a:rPr lang="en-US" sz="1800" dirty="0" smtClean="0"/>
              <a:t>Same applications installed</a:t>
            </a:r>
          </a:p>
          <a:p>
            <a:pPr lvl="1"/>
            <a:r>
              <a:rPr lang="en-US" sz="1800" dirty="0" smtClean="0"/>
              <a:t>Configured identically</a:t>
            </a:r>
          </a:p>
          <a:p>
            <a:r>
              <a:rPr lang="en-US" sz="2000" dirty="0" smtClean="0"/>
              <a:t>Start with one farm and add more farms only </a:t>
            </a:r>
            <a:br>
              <a:rPr lang="en-US" sz="2000" dirty="0" smtClean="0"/>
            </a:br>
            <a:r>
              <a:rPr lang="en-US" sz="2000" dirty="0" smtClean="0"/>
              <a:t>as necessary</a:t>
            </a:r>
          </a:p>
          <a:p>
            <a:r>
              <a:rPr lang="en-US" sz="2000" dirty="0" smtClean="0"/>
              <a:t>Conditions that may require the implementation of additional farms:</a:t>
            </a:r>
            <a:endParaRPr lang="en-CA" sz="1800" dirty="0" smtClean="0"/>
          </a:p>
        </p:txBody>
      </p:sp>
      <p:sp>
        <p:nvSpPr>
          <p:cNvPr id="4" name="Slide Number Placeholder 3"/>
          <p:cNvSpPr>
            <a:spLocks noGrp="1"/>
          </p:cNvSpPr>
          <p:nvPr>
            <p:ph type="sldNum" sz="quarter" idx="10"/>
          </p:nvPr>
        </p:nvSpPr>
        <p:spPr/>
        <p:txBody>
          <a:bodyPr/>
          <a:lstStyle/>
          <a:p>
            <a:pPr>
              <a:defRPr/>
            </a:pPr>
            <a:r>
              <a:rPr lang="en-US" dirty="0" smtClean="0"/>
              <a:t>Page </a:t>
            </a:r>
            <a:fld id="{FD496353-3380-4E71-AB58-8B15192FEC5B}" type="slidenum">
              <a:rPr lang="en-US" smtClean="0"/>
              <a:pPr>
                <a:defRPr/>
              </a:pPr>
              <a:t>15</a:t>
            </a:fld>
            <a:r>
              <a:rPr lang="en-US" dirty="0" smtClean="0"/>
              <a:t>      |</a:t>
            </a:r>
            <a:endParaRPr lang="en-US" dirty="0"/>
          </a:p>
        </p:txBody>
      </p:sp>
      <p:graphicFrame>
        <p:nvGraphicFramePr>
          <p:cNvPr id="8" name="Diagram 7"/>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Table 5"/>
          <p:cNvGraphicFramePr>
            <a:graphicFrameLocks noGrp="1"/>
          </p:cNvGraphicFramePr>
          <p:nvPr/>
        </p:nvGraphicFramePr>
        <p:xfrm>
          <a:off x="838200" y="4038600"/>
          <a:ext cx="6477000" cy="2087564"/>
        </p:xfrm>
        <a:graphic>
          <a:graphicData uri="http://schemas.openxmlformats.org/drawingml/2006/table">
            <a:tbl>
              <a:tblPr>
                <a:tableStyleId>{F5AB1C69-6EDB-4FF4-983F-18BD219EF322}</a:tableStyleId>
              </a:tblPr>
              <a:tblGrid>
                <a:gridCol w="3200400"/>
                <a:gridCol w="3276600"/>
              </a:tblGrid>
              <a:tr h="521891">
                <a:tc>
                  <a:txBody>
                    <a:bodyPr/>
                    <a:lstStyle/>
                    <a:p>
                      <a:pPr>
                        <a:buFont typeface="Wingdings" pitchFamily="2" charset="2"/>
                        <a:buChar char="q"/>
                      </a:pPr>
                      <a:r>
                        <a:rPr lang="en-US" sz="1800" dirty="0" smtClean="0"/>
                        <a:t> Large</a:t>
                      </a:r>
                      <a:r>
                        <a:rPr lang="en-US" sz="1800" baseline="0" dirty="0" smtClean="0"/>
                        <a:t> branch offices</a:t>
                      </a:r>
                      <a:endParaRPr lang="en-US" sz="1800" dirty="0"/>
                    </a:p>
                  </a:txBody>
                  <a:tcPr/>
                </a:tc>
                <a:tc>
                  <a:txBody>
                    <a:bodyPr/>
                    <a:lstStyle/>
                    <a:p>
                      <a:pPr>
                        <a:buFont typeface="Wingdings" pitchFamily="2" charset="2"/>
                        <a:buChar char="q"/>
                      </a:pPr>
                      <a:r>
                        <a:rPr lang="en-US" dirty="0" smtClean="0"/>
                        <a:t> Remote users</a:t>
                      </a:r>
                      <a:endParaRPr lang="en-US" dirty="0"/>
                    </a:p>
                  </a:txBody>
                  <a:tcPr/>
                </a:tc>
              </a:tr>
              <a:tr h="521891">
                <a:tc>
                  <a:txBody>
                    <a:bodyPr/>
                    <a:lstStyle/>
                    <a:p>
                      <a:pPr>
                        <a:buFont typeface="Wingdings" pitchFamily="2" charset="2"/>
                        <a:buChar char="q"/>
                      </a:pPr>
                      <a:r>
                        <a:rPr lang="en-US" dirty="0" smtClean="0"/>
                        <a:t> Software</a:t>
                      </a:r>
                      <a:r>
                        <a:rPr lang="en-US" baseline="0" dirty="0" smtClean="0"/>
                        <a:t> issues</a:t>
                      </a:r>
                      <a:endParaRPr lang="en-US" dirty="0"/>
                    </a:p>
                  </a:txBody>
                  <a:tcPr/>
                </a:tc>
                <a:tc>
                  <a:txBody>
                    <a:bodyPr/>
                    <a:lstStyle/>
                    <a:p>
                      <a:pPr>
                        <a:buFont typeface="Wingdings" pitchFamily="2" charset="2"/>
                        <a:buChar char="q"/>
                      </a:pPr>
                      <a:r>
                        <a:rPr lang="en-US" dirty="0" smtClean="0"/>
                        <a:t> Different roles</a:t>
                      </a:r>
                      <a:endParaRPr lang="en-US" dirty="0"/>
                    </a:p>
                  </a:txBody>
                  <a:tcPr/>
                </a:tc>
              </a:tr>
              <a:tr h="521891">
                <a:tc>
                  <a:txBody>
                    <a:bodyPr/>
                    <a:lstStyle/>
                    <a:p>
                      <a:pPr>
                        <a:buFont typeface="Wingdings" pitchFamily="2" charset="2"/>
                        <a:buChar char="q"/>
                      </a:pPr>
                      <a:r>
                        <a:rPr lang="en-US" dirty="0" smtClean="0"/>
                        <a:t> Encryption levels</a:t>
                      </a:r>
                      <a:endParaRPr lang="en-US" dirty="0"/>
                    </a:p>
                  </a:txBody>
                  <a:tcPr/>
                </a:tc>
                <a:tc>
                  <a:txBody>
                    <a:bodyPr/>
                    <a:lstStyle/>
                    <a:p>
                      <a:pPr>
                        <a:buFont typeface="Wingdings" pitchFamily="2" charset="2"/>
                        <a:buChar char="q"/>
                      </a:pPr>
                      <a:r>
                        <a:rPr lang="en-US" dirty="0" smtClean="0"/>
                        <a:t> Security considerations</a:t>
                      </a:r>
                      <a:endParaRPr lang="en-US" dirty="0"/>
                    </a:p>
                  </a:txBody>
                  <a:tcPr/>
                </a:tc>
              </a:tr>
              <a:tr h="521891">
                <a:tc>
                  <a:txBody>
                    <a:bodyPr/>
                    <a:lstStyle/>
                    <a:p>
                      <a:pPr>
                        <a:buFont typeface="Wingdings" pitchFamily="2" charset="2"/>
                        <a:buChar char="q"/>
                      </a:pPr>
                      <a:r>
                        <a:rPr lang="en-US" dirty="0" smtClean="0"/>
                        <a:t> Business</a:t>
                      </a:r>
                      <a:endParaRPr lang="en-US" dirty="0"/>
                    </a:p>
                  </a:txBody>
                  <a:tcPr/>
                </a:tc>
                <a:tc>
                  <a:txBody>
                    <a:bodyPr/>
                    <a:lstStyle/>
                    <a:p>
                      <a:pPr>
                        <a:buFont typeface="Wingdings" pitchFamily="2" charset="2"/>
                        <a:buChar char="q"/>
                      </a:pPr>
                      <a:r>
                        <a:rPr lang="en-US" dirty="0" smtClean="0"/>
                        <a:t> Legal</a:t>
                      </a:r>
                      <a:endParaRPr lang="en-US"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28600" y="381000"/>
            <a:ext cx="8229600" cy="1143000"/>
          </a:xfrm>
        </p:spPr>
        <p:txBody>
          <a:bodyPr/>
          <a:lstStyle/>
          <a:p>
            <a:r>
              <a:rPr lang="en-US" dirty="0" smtClean="0"/>
              <a:t>Map Applications and Users to Farms</a:t>
            </a:r>
          </a:p>
        </p:txBody>
      </p:sp>
      <p:pic>
        <p:nvPicPr>
          <p:cNvPr id="18435" name="Content Placeholder 5" descr="Appendix C.jpg"/>
          <p:cNvPicPr>
            <a:picLocks noGrp="1" noChangeAspect="1"/>
          </p:cNvPicPr>
          <p:nvPr>
            <p:ph idx="1"/>
          </p:nvPr>
        </p:nvPicPr>
        <p:blipFill>
          <a:blip r:embed="rId3"/>
          <a:srcRect/>
          <a:stretch>
            <a:fillRect/>
          </a:stretch>
        </p:blipFill>
        <p:spPr>
          <a:xfrm>
            <a:off x="1987550" y="1371600"/>
            <a:ext cx="4946650" cy="4953000"/>
          </a:xfrm>
        </p:spPr>
      </p:pic>
      <p:sp>
        <p:nvSpPr>
          <p:cNvPr id="4" name="Slide Number Placeholder 3"/>
          <p:cNvSpPr>
            <a:spLocks noGrp="1"/>
          </p:cNvSpPr>
          <p:nvPr>
            <p:ph type="sldNum" sz="quarter" idx="10"/>
          </p:nvPr>
        </p:nvSpPr>
        <p:spPr/>
        <p:txBody>
          <a:bodyPr/>
          <a:lstStyle/>
          <a:p>
            <a:pPr>
              <a:defRPr/>
            </a:pPr>
            <a:r>
              <a:rPr lang="en-US" dirty="0" smtClean="0"/>
              <a:t>Page </a:t>
            </a:r>
            <a:fld id="{AB447C2D-48B1-4E04-87D0-7CCFD6852645}" type="slidenum">
              <a:rPr lang="en-US" smtClean="0"/>
              <a:pPr>
                <a:defRPr/>
              </a:pPr>
              <a:t>16</a:t>
            </a:fld>
            <a:r>
              <a:rPr lang="en-US" dirty="0" smtClean="0"/>
              <a:t>      |</a:t>
            </a:r>
            <a:endParaRPr lang="en-US" dirty="0"/>
          </a:p>
        </p:txBody>
      </p:sp>
      <p:graphicFrame>
        <p:nvGraphicFramePr>
          <p:cNvPr id="8" name="Diagram 7"/>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8438" name="Rectangle 11"/>
          <p:cNvSpPr>
            <a:spLocks noChangeArrowheads="1"/>
          </p:cNvSpPr>
          <p:nvPr/>
        </p:nvSpPr>
        <p:spPr bwMode="auto">
          <a:xfrm>
            <a:off x="1987550" y="2819400"/>
            <a:ext cx="4946650" cy="3486150"/>
          </a:xfrm>
          <a:prstGeom prst="rect">
            <a:avLst/>
          </a:prstGeom>
          <a:solidFill>
            <a:schemeClr val="accent1">
              <a:alpha val="70979"/>
            </a:schemeClr>
          </a:solidFill>
          <a:ln w="9525" algn="ctr">
            <a:solidFill>
              <a:schemeClr val="tx1"/>
            </a:solidFill>
            <a:round/>
            <a:headEnd/>
            <a:tailEnd/>
          </a:ln>
        </p:spPr>
        <p:txBody>
          <a:bodyPr/>
          <a:lstStyle/>
          <a:p>
            <a:pPr eaLnBrk="0" hangingPunct="0"/>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04800"/>
            <a:ext cx="8229600" cy="1143000"/>
          </a:xfrm>
        </p:spPr>
        <p:txBody>
          <a:bodyPr/>
          <a:lstStyle/>
          <a:p>
            <a:r>
              <a:rPr lang="en-US" dirty="0" smtClean="0"/>
              <a:t>Design the Farm</a:t>
            </a:r>
            <a:endParaRPr lang="en-CA" dirty="0" smtClean="0"/>
          </a:p>
        </p:txBody>
      </p:sp>
      <p:sp>
        <p:nvSpPr>
          <p:cNvPr id="19459" name="Content Placeholder 2"/>
          <p:cNvSpPr>
            <a:spLocks noGrp="1"/>
          </p:cNvSpPr>
          <p:nvPr>
            <p:ph idx="1"/>
          </p:nvPr>
        </p:nvSpPr>
        <p:spPr>
          <a:xfrm>
            <a:off x="457200" y="1219200"/>
            <a:ext cx="8229600" cy="4914900"/>
          </a:xfrm>
        </p:spPr>
        <p:txBody>
          <a:bodyPr/>
          <a:lstStyle/>
          <a:p>
            <a:r>
              <a:rPr lang="en-US" sz="2000" dirty="0" smtClean="0"/>
              <a:t>Select a form factor for the server</a:t>
            </a:r>
          </a:p>
          <a:p>
            <a:pPr lvl="1"/>
            <a:r>
              <a:rPr lang="en-US" sz="1800" dirty="0" smtClean="0"/>
              <a:t>CPU, memory, disks, disk capacity</a:t>
            </a:r>
          </a:p>
          <a:p>
            <a:r>
              <a:rPr lang="en-US" sz="2000" dirty="0" smtClean="0"/>
              <a:t>Determine the number of terminal servers required</a:t>
            </a:r>
            <a:br>
              <a:rPr lang="en-US" sz="2000" dirty="0" smtClean="0"/>
            </a:br>
            <a:r>
              <a:rPr lang="en-US" sz="2000" dirty="0" smtClean="0"/>
              <a:t>in the farm</a:t>
            </a:r>
          </a:p>
          <a:p>
            <a:pPr lvl="1"/>
            <a:r>
              <a:rPr lang="en-US" sz="1800" dirty="0" smtClean="0"/>
              <a:t>Number of users/maximum number of users per</a:t>
            </a:r>
            <a:br>
              <a:rPr lang="en-US" sz="1800" dirty="0" smtClean="0"/>
            </a:br>
            <a:r>
              <a:rPr lang="en-US" sz="1800" dirty="0" smtClean="0"/>
              <a:t>server = number of servers needed to handle a</a:t>
            </a:r>
            <a:br>
              <a:rPr lang="en-US" sz="1800" dirty="0" smtClean="0"/>
            </a:br>
            <a:r>
              <a:rPr lang="en-US" sz="1800" dirty="0" smtClean="0"/>
              <a:t>maximum load</a:t>
            </a:r>
          </a:p>
          <a:p>
            <a:r>
              <a:rPr lang="en-US" sz="2000" dirty="0" smtClean="0"/>
              <a:t>Determine the number of additional servers required</a:t>
            </a:r>
            <a:br>
              <a:rPr lang="en-US" sz="2000" dirty="0" smtClean="0"/>
            </a:br>
            <a:r>
              <a:rPr lang="en-US" sz="2000" dirty="0" smtClean="0"/>
              <a:t>for fault tolerance</a:t>
            </a:r>
          </a:p>
          <a:p>
            <a:pPr lvl="1"/>
            <a:r>
              <a:rPr lang="en-US" sz="1800" dirty="0" smtClean="0"/>
              <a:t>Extra servers for increased user capacity in case a</a:t>
            </a:r>
            <a:br>
              <a:rPr lang="en-US" sz="1800" dirty="0" smtClean="0"/>
            </a:br>
            <a:r>
              <a:rPr lang="en-US" sz="1800" dirty="0" smtClean="0"/>
              <a:t>server goes offline</a:t>
            </a:r>
          </a:p>
          <a:p>
            <a:r>
              <a:rPr lang="en-US" sz="2000" dirty="0" smtClean="0"/>
              <a:t>Determine the number of servers required for</a:t>
            </a:r>
            <a:br>
              <a:rPr lang="en-US" sz="2000" dirty="0" smtClean="0"/>
            </a:br>
            <a:r>
              <a:rPr lang="en-US" sz="2000" dirty="0" smtClean="0"/>
              <a:t>TS Web Access</a:t>
            </a:r>
          </a:p>
          <a:p>
            <a:pPr lvl="1"/>
            <a:r>
              <a:rPr lang="en-US" sz="1800" dirty="0" smtClean="0"/>
              <a:t>Cannot be shared between farms</a:t>
            </a:r>
          </a:p>
        </p:txBody>
      </p:sp>
      <p:sp>
        <p:nvSpPr>
          <p:cNvPr id="4" name="Slide Number Placeholder 3"/>
          <p:cNvSpPr>
            <a:spLocks noGrp="1"/>
          </p:cNvSpPr>
          <p:nvPr>
            <p:ph type="sldNum" sz="quarter" idx="10"/>
          </p:nvPr>
        </p:nvSpPr>
        <p:spPr/>
        <p:txBody>
          <a:bodyPr/>
          <a:lstStyle/>
          <a:p>
            <a:pPr>
              <a:defRPr/>
            </a:pPr>
            <a:r>
              <a:rPr lang="en-US" dirty="0" smtClean="0"/>
              <a:t>Page </a:t>
            </a:r>
            <a:fld id="{D0457753-EC43-4DA1-BF39-DC05DDEF1B32}" type="slidenum">
              <a:rPr lang="en-US" smtClean="0"/>
              <a:pPr>
                <a:defRPr/>
              </a:pPr>
              <a:t>17</a:t>
            </a:fld>
            <a:r>
              <a:rPr lang="en-US" dirty="0" smtClean="0"/>
              <a:t>      |</a:t>
            </a:r>
            <a:endParaRPr lang="en-US" dirty="0"/>
          </a:p>
        </p:txBody>
      </p:sp>
      <p:graphicFrame>
        <p:nvGraphicFramePr>
          <p:cNvPr id="8" name="Diagram 7"/>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04800"/>
            <a:ext cx="8229600" cy="1143000"/>
          </a:xfrm>
        </p:spPr>
        <p:txBody>
          <a:bodyPr/>
          <a:lstStyle/>
          <a:p>
            <a:r>
              <a:rPr lang="en-US" dirty="0" smtClean="0"/>
              <a:t>Step 7 Job Aid</a:t>
            </a:r>
          </a:p>
        </p:txBody>
      </p:sp>
      <p:pic>
        <p:nvPicPr>
          <p:cNvPr id="20483" name="Content Placeholder 5" descr="Appendix C.jpg"/>
          <p:cNvPicPr>
            <a:picLocks noGrp="1" noChangeAspect="1"/>
          </p:cNvPicPr>
          <p:nvPr>
            <p:ph idx="1"/>
          </p:nvPr>
        </p:nvPicPr>
        <p:blipFill>
          <a:blip r:embed="rId3"/>
          <a:srcRect/>
          <a:stretch>
            <a:fillRect/>
          </a:stretch>
        </p:blipFill>
        <p:spPr>
          <a:xfrm>
            <a:off x="2235200" y="1346200"/>
            <a:ext cx="4953000" cy="4959350"/>
          </a:xfrm>
        </p:spPr>
      </p:pic>
      <p:sp>
        <p:nvSpPr>
          <p:cNvPr id="4" name="Slide Number Placeholder 3"/>
          <p:cNvSpPr>
            <a:spLocks noGrp="1"/>
          </p:cNvSpPr>
          <p:nvPr>
            <p:ph type="sldNum" sz="quarter" idx="10"/>
          </p:nvPr>
        </p:nvSpPr>
        <p:spPr/>
        <p:txBody>
          <a:bodyPr/>
          <a:lstStyle/>
          <a:p>
            <a:pPr>
              <a:defRPr/>
            </a:pPr>
            <a:r>
              <a:rPr lang="en-US" dirty="0" smtClean="0"/>
              <a:t>Page </a:t>
            </a:r>
            <a:fld id="{42481885-F627-49F2-BC39-C1E4FC9F9354}" type="slidenum">
              <a:rPr lang="en-US" smtClean="0"/>
              <a:pPr>
                <a:defRPr/>
              </a:pPr>
              <a:t>18</a:t>
            </a:fld>
            <a:r>
              <a:rPr lang="en-US" dirty="0" smtClean="0"/>
              <a:t>      |</a:t>
            </a:r>
            <a:endParaRPr lang="en-US" dirty="0"/>
          </a:p>
        </p:txBody>
      </p:sp>
      <p:sp>
        <p:nvSpPr>
          <p:cNvPr id="20485" name="Rectangle 6"/>
          <p:cNvSpPr>
            <a:spLocks noChangeArrowheads="1"/>
          </p:cNvSpPr>
          <p:nvPr/>
        </p:nvSpPr>
        <p:spPr bwMode="auto">
          <a:xfrm>
            <a:off x="2235200" y="4191000"/>
            <a:ext cx="4927600" cy="2133600"/>
          </a:xfrm>
          <a:prstGeom prst="rect">
            <a:avLst/>
          </a:prstGeom>
          <a:solidFill>
            <a:schemeClr val="accent1">
              <a:alpha val="70979"/>
            </a:schemeClr>
          </a:solidFill>
          <a:ln w="9525" algn="ctr">
            <a:solidFill>
              <a:schemeClr val="tx1"/>
            </a:solidFill>
            <a:round/>
            <a:headEnd/>
            <a:tailEnd/>
          </a:ln>
        </p:spPr>
        <p:txBody>
          <a:bodyPr/>
          <a:lstStyle/>
          <a:p>
            <a:pPr eaLnBrk="0" hangingPunct="0"/>
            <a:endParaRPr lang="en-US" dirty="0"/>
          </a:p>
        </p:txBody>
      </p:sp>
      <p:graphicFrame>
        <p:nvGraphicFramePr>
          <p:cNvPr id="9" name="Diagram 8"/>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 y="381000"/>
            <a:ext cx="8229600" cy="1143000"/>
          </a:xfrm>
        </p:spPr>
        <p:txBody>
          <a:bodyPr/>
          <a:lstStyle/>
          <a:p>
            <a:r>
              <a:rPr lang="en-US" dirty="0" smtClean="0"/>
              <a:t>Determine Where to Store User Data</a:t>
            </a:r>
            <a:endParaRPr lang="en-CA" dirty="0" smtClean="0"/>
          </a:p>
        </p:txBody>
      </p:sp>
      <p:sp>
        <p:nvSpPr>
          <p:cNvPr id="21507" name="Content Placeholder 2"/>
          <p:cNvSpPr>
            <a:spLocks noGrp="1"/>
          </p:cNvSpPr>
          <p:nvPr>
            <p:ph idx="1"/>
          </p:nvPr>
        </p:nvSpPr>
        <p:spPr>
          <a:xfrm>
            <a:off x="381000" y="1447800"/>
            <a:ext cx="8229600" cy="4525963"/>
          </a:xfrm>
        </p:spPr>
        <p:txBody>
          <a:bodyPr/>
          <a:lstStyle/>
          <a:p>
            <a:r>
              <a:rPr lang="en-US" sz="2400" dirty="0" smtClean="0"/>
              <a:t>Decide user profile policy/storage location</a:t>
            </a:r>
          </a:p>
          <a:p>
            <a:pPr lvl="1"/>
            <a:r>
              <a:rPr lang="en-US" sz="2000" dirty="0" smtClean="0"/>
              <a:t>Mandatory versus Roaming</a:t>
            </a:r>
          </a:p>
          <a:p>
            <a:pPr lvl="1"/>
            <a:r>
              <a:rPr lang="en-US" sz="2000" dirty="0" smtClean="0"/>
              <a:t>Storage size and location</a:t>
            </a:r>
          </a:p>
          <a:p>
            <a:pPr lvl="1"/>
            <a:r>
              <a:rPr lang="en-US" sz="2000" dirty="0" smtClean="0"/>
              <a:t>Different profiles for different farms necessary?</a:t>
            </a:r>
          </a:p>
          <a:p>
            <a:pPr lvl="2"/>
            <a:r>
              <a:rPr lang="en-US" sz="2000" dirty="0" smtClean="0">
                <a:hlinkClick r:id="rId3" action="ppaction://hlinkfile"/>
              </a:rPr>
              <a:t>\\fileserver\share\%FarmName%\%username%</a:t>
            </a:r>
            <a:r>
              <a:rPr lang="en-US" sz="2000" dirty="0" smtClean="0"/>
              <a:t> </a:t>
            </a:r>
          </a:p>
          <a:p>
            <a:r>
              <a:rPr lang="en-US" sz="2400" dirty="0" smtClean="0"/>
              <a:t>Decide user data policy/storage locations</a:t>
            </a:r>
          </a:p>
          <a:p>
            <a:pPr lvl="1"/>
            <a:r>
              <a:rPr lang="en-US" sz="2000" dirty="0" smtClean="0"/>
              <a:t>Space required</a:t>
            </a:r>
          </a:p>
          <a:p>
            <a:pPr lvl="1"/>
            <a:r>
              <a:rPr lang="en-US" sz="2000" dirty="0" smtClean="0"/>
              <a:t>Storage location</a:t>
            </a:r>
          </a:p>
          <a:p>
            <a:r>
              <a:rPr lang="en-US" sz="2400" dirty="0" smtClean="0"/>
              <a:t>Design storage for user profiles and data</a:t>
            </a:r>
          </a:p>
          <a:p>
            <a:pPr lvl="1"/>
            <a:r>
              <a:rPr lang="en-US" sz="2000" dirty="0" smtClean="0"/>
              <a:t>Capacity required for all users</a:t>
            </a:r>
          </a:p>
          <a:p>
            <a:pPr lvl="1"/>
            <a:r>
              <a:rPr lang="en-US" sz="2000" dirty="0" smtClean="0"/>
              <a:t>Performance</a:t>
            </a:r>
          </a:p>
          <a:p>
            <a:pPr lvl="1"/>
            <a:r>
              <a:rPr lang="en-US" sz="2000" dirty="0" smtClean="0"/>
              <a:t>Fault tolerance</a:t>
            </a:r>
          </a:p>
        </p:txBody>
      </p:sp>
      <p:sp>
        <p:nvSpPr>
          <p:cNvPr id="4" name="Slide Number Placeholder 3"/>
          <p:cNvSpPr>
            <a:spLocks noGrp="1"/>
          </p:cNvSpPr>
          <p:nvPr>
            <p:ph type="sldNum" sz="quarter" idx="10"/>
          </p:nvPr>
        </p:nvSpPr>
        <p:spPr/>
        <p:txBody>
          <a:bodyPr/>
          <a:lstStyle/>
          <a:p>
            <a:pPr>
              <a:defRPr/>
            </a:pPr>
            <a:r>
              <a:rPr lang="en-US" dirty="0" smtClean="0"/>
              <a:t>Page </a:t>
            </a:r>
            <a:fld id="{ABC70F81-0B5E-4706-917F-D3C51EBEF405}" type="slidenum">
              <a:rPr lang="en-US" smtClean="0"/>
              <a:pPr>
                <a:defRPr/>
              </a:pPr>
              <a:t>19</a:t>
            </a:fld>
            <a:r>
              <a:rPr lang="en-US" dirty="0" smtClean="0"/>
              <a:t>      |</a:t>
            </a:r>
            <a:endParaRPr lang="en-US" dirty="0"/>
          </a:p>
        </p:txBody>
      </p:sp>
      <p:graphicFrame>
        <p:nvGraphicFramePr>
          <p:cNvPr id="8" name="Diagram 7"/>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What Is IPD?</a:t>
            </a:r>
          </a:p>
        </p:txBody>
      </p:sp>
      <p:sp>
        <p:nvSpPr>
          <p:cNvPr id="3" name="Content Placeholder 2"/>
          <p:cNvSpPr>
            <a:spLocks noGrp="1"/>
          </p:cNvSpPr>
          <p:nvPr>
            <p:ph idx="1"/>
          </p:nvPr>
        </p:nvSpPr>
        <p:spPr/>
        <p:txBody>
          <a:bodyPr/>
          <a:lstStyle/>
          <a:p>
            <a:pPr marL="0" indent="0">
              <a:buFontTx/>
              <a:buNone/>
              <a:defRPr/>
            </a:pPr>
            <a:r>
              <a:rPr lang="en-US" sz="2000" b="1" dirty="0" smtClean="0">
                <a:latin typeface="Arial" pitchFamily="34" charset="0"/>
                <a:cs typeface="Arial" pitchFamily="34" charset="0"/>
              </a:rPr>
              <a:t>Guidance </a:t>
            </a:r>
            <a:r>
              <a:rPr lang="en-US" sz="2000" b="1" dirty="0" smtClean="0">
                <a:latin typeface="Arial" pitchFamily="34" charset="0"/>
                <a:cs typeface="Arial" pitchFamily="34" charset="0"/>
              </a:rPr>
              <a:t>that aims to clarify and streamline the planning and design process for </a:t>
            </a:r>
            <a:r>
              <a:rPr lang="en-US" sz="2000" b="1" dirty="0" smtClean="0">
                <a:latin typeface="Arial" pitchFamily="34" charset="0"/>
                <a:cs typeface="Arial" pitchFamily="34" charset="0"/>
              </a:rPr>
              <a:t>Microsoft</a:t>
            </a:r>
            <a:r>
              <a:rPr lang="en-US" sz="2000" baseline="30000" dirty="0" smtClean="0"/>
              <a:t>®</a:t>
            </a:r>
            <a:r>
              <a:rPr lang="en-US" sz="2000" b="1" dirty="0" smtClean="0">
                <a:latin typeface="Arial" pitchFamily="34" charset="0"/>
                <a:cs typeface="Arial" pitchFamily="34" charset="0"/>
              </a:rPr>
              <a:t> </a:t>
            </a:r>
            <a:r>
              <a:rPr lang="en-US" sz="2000" b="1" dirty="0" smtClean="0">
                <a:latin typeface="Arial" pitchFamily="34" charset="0"/>
                <a:cs typeface="Arial" pitchFamily="34" charset="0"/>
              </a:rPr>
              <a:t>infrastructure technologies.</a:t>
            </a:r>
          </a:p>
          <a:p>
            <a:pPr>
              <a:buFontTx/>
              <a:buNone/>
              <a:defRPr/>
            </a:pPr>
            <a:endParaRPr lang="en-US" sz="2000" dirty="0" smtClean="0"/>
          </a:p>
          <a:p>
            <a:pPr>
              <a:buFontTx/>
              <a:buNone/>
              <a:defRPr/>
            </a:pPr>
            <a:r>
              <a:rPr lang="en-US" sz="2000" b="1" dirty="0" smtClean="0"/>
              <a:t>IPD:</a:t>
            </a:r>
          </a:p>
          <a:p>
            <a:pPr>
              <a:lnSpc>
                <a:spcPct val="150000"/>
              </a:lnSpc>
              <a:defRPr/>
            </a:pPr>
            <a:r>
              <a:rPr lang="en-US" sz="2000" dirty="0" smtClean="0"/>
              <a:t>Defines decision flow</a:t>
            </a:r>
          </a:p>
          <a:p>
            <a:pPr>
              <a:lnSpc>
                <a:spcPct val="150000"/>
              </a:lnSpc>
              <a:defRPr/>
            </a:pPr>
            <a:r>
              <a:rPr lang="en-US" sz="2000" dirty="0" smtClean="0"/>
              <a:t>Describes decisions to be made</a:t>
            </a:r>
          </a:p>
          <a:p>
            <a:pPr>
              <a:lnSpc>
                <a:spcPct val="150000"/>
              </a:lnSpc>
              <a:defRPr/>
            </a:pPr>
            <a:r>
              <a:rPr lang="en-US" sz="2000" dirty="0" smtClean="0"/>
              <a:t>Relates decisions and options for the business</a:t>
            </a:r>
          </a:p>
          <a:p>
            <a:pPr>
              <a:lnSpc>
                <a:spcPct val="150000"/>
              </a:lnSpc>
              <a:defRPr/>
            </a:pPr>
            <a:r>
              <a:rPr lang="en-US" sz="2000" dirty="0" smtClean="0"/>
              <a:t>Frames additional questions for business understanding</a:t>
            </a:r>
          </a:p>
          <a:p>
            <a:pPr>
              <a:defRPr/>
            </a:pPr>
            <a:endParaRPr lang="en-US" sz="2000" dirty="0" smtClean="0"/>
          </a:p>
          <a:p>
            <a:pPr>
              <a:buFontTx/>
              <a:buNone/>
              <a:defRPr/>
            </a:pPr>
            <a:r>
              <a:rPr lang="en-US" sz="1800" dirty="0" smtClean="0"/>
              <a:t>IPD Guides are available at </a:t>
            </a:r>
            <a:r>
              <a:rPr lang="en-US" sz="1800" dirty="0" smtClean="0">
                <a:hlinkClick r:id="rId3"/>
              </a:rPr>
              <a:t>www.microsoft.com/ipd</a:t>
            </a:r>
            <a:endParaRPr lang="en-US" sz="1800" dirty="0"/>
          </a:p>
        </p:txBody>
      </p:sp>
      <p:sp>
        <p:nvSpPr>
          <p:cNvPr id="4" name="Slide Number Placeholder 3"/>
          <p:cNvSpPr>
            <a:spLocks noGrp="1"/>
          </p:cNvSpPr>
          <p:nvPr>
            <p:ph type="sldNum" sz="quarter" idx="10"/>
          </p:nvPr>
        </p:nvSpPr>
        <p:spPr/>
        <p:txBody>
          <a:bodyPr/>
          <a:lstStyle/>
          <a:p>
            <a:pPr>
              <a:defRPr/>
            </a:pPr>
            <a:r>
              <a:rPr lang="en-US" dirty="0" smtClean="0"/>
              <a:t>Page </a:t>
            </a:r>
            <a:fld id="{84D98862-7B79-4D16-AF83-E10636E6F8FB}" type="slidenum">
              <a:rPr lang="en-US" smtClean="0"/>
              <a:pPr>
                <a:defRPr/>
              </a:pPr>
              <a:t>2</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Size and Place the Terminal</a:t>
            </a:r>
            <a:br>
              <a:rPr lang="en-US" dirty="0" smtClean="0"/>
            </a:br>
            <a:r>
              <a:rPr lang="en-US" dirty="0" smtClean="0"/>
              <a:t>Services Role Services for the Farm</a:t>
            </a:r>
            <a:endParaRPr lang="en-CA" dirty="0" smtClean="0"/>
          </a:p>
        </p:txBody>
      </p:sp>
      <p:sp>
        <p:nvSpPr>
          <p:cNvPr id="22531" name="Content Placeholder 2"/>
          <p:cNvSpPr>
            <a:spLocks noGrp="1"/>
          </p:cNvSpPr>
          <p:nvPr>
            <p:ph idx="1"/>
          </p:nvPr>
        </p:nvSpPr>
        <p:spPr>
          <a:xfrm>
            <a:off x="457200" y="1798638"/>
            <a:ext cx="8229600" cy="4525962"/>
          </a:xfrm>
        </p:spPr>
        <p:txBody>
          <a:bodyPr/>
          <a:lstStyle/>
          <a:p>
            <a:r>
              <a:rPr lang="en-US" sz="2400" dirty="0" smtClean="0"/>
              <a:t>Design and place the Terminal Services </a:t>
            </a:r>
            <a:br>
              <a:rPr lang="en-US" sz="2400" dirty="0" smtClean="0"/>
            </a:br>
            <a:r>
              <a:rPr lang="en-US" sz="2400" dirty="0" smtClean="0"/>
              <a:t>Session Brokers</a:t>
            </a:r>
          </a:p>
          <a:p>
            <a:pPr lvl="1"/>
            <a:r>
              <a:rPr lang="en-US" sz="2000" dirty="0" smtClean="0"/>
              <a:t>Place at least one TS Session Broker</a:t>
            </a:r>
            <a:br>
              <a:rPr lang="en-US" sz="2000" dirty="0" smtClean="0"/>
            </a:br>
            <a:r>
              <a:rPr lang="en-US" sz="2000" dirty="0" smtClean="0"/>
              <a:t>anywhere there is a geographically</a:t>
            </a:r>
            <a:br>
              <a:rPr lang="en-US" sz="2000" dirty="0" smtClean="0"/>
            </a:br>
            <a:r>
              <a:rPr lang="en-US" sz="2000" dirty="0" smtClean="0"/>
              <a:t>separated farm, then add more to provide</a:t>
            </a:r>
            <a:br>
              <a:rPr lang="en-US" sz="2000" dirty="0" smtClean="0"/>
            </a:br>
            <a:r>
              <a:rPr lang="en-US" sz="2000" dirty="0" smtClean="0"/>
              <a:t>fault tolerance and handle load</a:t>
            </a:r>
          </a:p>
          <a:p>
            <a:r>
              <a:rPr lang="en-US" sz="2400" dirty="0" smtClean="0"/>
              <a:t>Design and place the Terminal Services </a:t>
            </a:r>
            <a:br>
              <a:rPr lang="en-US" sz="2400" dirty="0" smtClean="0"/>
            </a:br>
            <a:r>
              <a:rPr lang="en-US" sz="2400" dirty="0" smtClean="0"/>
              <a:t>Licensing Servers</a:t>
            </a:r>
          </a:p>
          <a:p>
            <a:pPr lvl="1"/>
            <a:r>
              <a:rPr lang="en-US" sz="2000" dirty="0" smtClean="0"/>
              <a:t>Start with one TS Licensing server, add another </a:t>
            </a:r>
            <a:br>
              <a:rPr lang="en-US" sz="2000" dirty="0" smtClean="0"/>
            </a:br>
            <a:r>
              <a:rPr lang="en-US" sz="2000" dirty="0" smtClean="0"/>
              <a:t>for fault tolerance, then add more</a:t>
            </a:r>
            <a:br>
              <a:rPr lang="en-US" sz="2000" dirty="0" smtClean="0"/>
            </a:br>
            <a:r>
              <a:rPr lang="en-US" sz="2000" dirty="0" smtClean="0"/>
              <a:t>as necessary to handle the load</a:t>
            </a:r>
          </a:p>
        </p:txBody>
      </p:sp>
      <p:sp>
        <p:nvSpPr>
          <p:cNvPr id="4" name="Slide Number Placeholder 3"/>
          <p:cNvSpPr>
            <a:spLocks noGrp="1"/>
          </p:cNvSpPr>
          <p:nvPr>
            <p:ph type="sldNum" sz="quarter" idx="10"/>
          </p:nvPr>
        </p:nvSpPr>
        <p:spPr/>
        <p:txBody>
          <a:bodyPr/>
          <a:lstStyle/>
          <a:p>
            <a:pPr>
              <a:defRPr/>
            </a:pPr>
            <a:r>
              <a:rPr lang="en-US" dirty="0" smtClean="0"/>
              <a:t>Page </a:t>
            </a:r>
            <a:fld id="{EF2D6417-8C6D-4AE0-8EE8-93F8333DC438}" type="slidenum">
              <a:rPr lang="en-US" smtClean="0"/>
              <a:pPr>
                <a:defRPr/>
              </a:pPr>
              <a:t>20</a:t>
            </a:fld>
            <a:r>
              <a:rPr lang="en-US" dirty="0" smtClean="0"/>
              <a:t>      |</a:t>
            </a:r>
            <a:endParaRPr lang="en-US" dirty="0"/>
          </a:p>
        </p:txBody>
      </p:sp>
      <p:graphicFrame>
        <p:nvGraphicFramePr>
          <p:cNvPr id="9" name="Diagram 8"/>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528638"/>
            <a:ext cx="8229600" cy="1143000"/>
          </a:xfrm>
        </p:spPr>
        <p:txBody>
          <a:bodyPr/>
          <a:lstStyle/>
          <a:p>
            <a:r>
              <a:rPr lang="en-US" dirty="0" smtClean="0"/>
              <a:t>Size and Place the Terminal</a:t>
            </a:r>
            <a:br>
              <a:rPr lang="en-US" dirty="0" smtClean="0"/>
            </a:br>
            <a:r>
              <a:rPr lang="en-US" dirty="0" smtClean="0"/>
              <a:t>Services Role Services for the Farm</a:t>
            </a:r>
            <a:endParaRPr lang="en-CA" dirty="0" smtClean="0"/>
          </a:p>
        </p:txBody>
      </p:sp>
      <p:sp>
        <p:nvSpPr>
          <p:cNvPr id="23555" name="Content Placeholder 2"/>
          <p:cNvSpPr>
            <a:spLocks noGrp="1"/>
          </p:cNvSpPr>
          <p:nvPr>
            <p:ph idx="1"/>
          </p:nvPr>
        </p:nvSpPr>
        <p:spPr>
          <a:xfrm>
            <a:off x="457200" y="1722438"/>
            <a:ext cx="8229600" cy="4525962"/>
          </a:xfrm>
        </p:spPr>
        <p:txBody>
          <a:bodyPr/>
          <a:lstStyle/>
          <a:p>
            <a:r>
              <a:rPr lang="en-US" sz="2000" dirty="0" smtClean="0"/>
              <a:t>Design and place the Terminal Services</a:t>
            </a:r>
            <a:br>
              <a:rPr lang="en-US" sz="2000" dirty="0" smtClean="0"/>
            </a:br>
            <a:r>
              <a:rPr lang="en-US" sz="2000" dirty="0" smtClean="0"/>
              <a:t>Gateway servers</a:t>
            </a:r>
          </a:p>
          <a:p>
            <a:pPr lvl="1"/>
            <a:r>
              <a:rPr lang="en-US" sz="1800" dirty="0" smtClean="0"/>
              <a:t>Only needed if users without VPN access require</a:t>
            </a:r>
            <a:br>
              <a:rPr lang="en-US" sz="1800" dirty="0" smtClean="0"/>
            </a:br>
            <a:r>
              <a:rPr lang="en-US" sz="1800" dirty="0" smtClean="0"/>
              <a:t>access through a firewall</a:t>
            </a:r>
          </a:p>
          <a:p>
            <a:pPr lvl="1"/>
            <a:r>
              <a:rPr lang="en-US" sz="1800" dirty="0" smtClean="0"/>
              <a:t>At least one fault-tolerant TS Gateway at each point</a:t>
            </a:r>
            <a:br>
              <a:rPr lang="en-US" sz="1800" dirty="0" smtClean="0"/>
            </a:br>
            <a:r>
              <a:rPr lang="en-US" sz="1800" dirty="0" smtClean="0"/>
              <a:t>of access through a firewall</a:t>
            </a:r>
          </a:p>
          <a:p>
            <a:pPr lvl="1"/>
            <a:r>
              <a:rPr lang="en-US" sz="1800" dirty="0" smtClean="0"/>
              <a:t>Requires a certificate that is either self-signed or</a:t>
            </a:r>
            <a:br>
              <a:rPr lang="en-US" sz="1800" dirty="0" smtClean="0"/>
            </a:br>
            <a:r>
              <a:rPr lang="en-US" sz="1800" dirty="0" smtClean="0"/>
              <a:t>trusted certification authority (CA)</a:t>
            </a:r>
          </a:p>
          <a:p>
            <a:pPr lvl="1"/>
            <a:r>
              <a:rPr lang="en-US" sz="1800" dirty="0" smtClean="0"/>
              <a:t>Can be combined with </a:t>
            </a:r>
            <a:r>
              <a:rPr lang="en-US" sz="1800" dirty="0" smtClean="0"/>
              <a:t>Microsoft </a:t>
            </a:r>
            <a:r>
              <a:rPr lang="en-US" sz="1800" dirty="0" smtClean="0"/>
              <a:t>Internet Security</a:t>
            </a:r>
            <a:br>
              <a:rPr lang="en-US" sz="1800" dirty="0" smtClean="0"/>
            </a:br>
            <a:r>
              <a:rPr lang="en-US" sz="1800" dirty="0" smtClean="0"/>
              <a:t>and Acceleration (ISA) Server or Microsoft</a:t>
            </a:r>
            <a:br>
              <a:rPr lang="en-US" sz="1800" dirty="0" smtClean="0"/>
            </a:br>
            <a:r>
              <a:rPr lang="en-US" sz="1800" dirty="0" smtClean="0"/>
              <a:t>Forefront™ Internet Application Gateway for</a:t>
            </a:r>
            <a:br>
              <a:rPr lang="en-US" sz="1800" dirty="0" smtClean="0"/>
            </a:br>
            <a:r>
              <a:rPr lang="en-US" sz="1800" dirty="0" smtClean="0"/>
              <a:t>increased security</a:t>
            </a:r>
          </a:p>
          <a:p>
            <a:pPr lvl="1"/>
            <a:r>
              <a:rPr lang="en-US" sz="1800" dirty="0" smtClean="0"/>
              <a:t>If uncertain how many role servers are required, </a:t>
            </a:r>
            <a:br>
              <a:rPr lang="en-US" sz="1800" dirty="0" smtClean="0"/>
            </a:br>
            <a:r>
              <a:rPr lang="en-US" sz="1800" dirty="0" smtClean="0"/>
              <a:t>a load test can be performed to measure capacity</a:t>
            </a:r>
          </a:p>
        </p:txBody>
      </p:sp>
      <p:sp>
        <p:nvSpPr>
          <p:cNvPr id="4" name="Slide Number Placeholder 3"/>
          <p:cNvSpPr>
            <a:spLocks noGrp="1"/>
          </p:cNvSpPr>
          <p:nvPr>
            <p:ph type="sldNum" sz="quarter" idx="10"/>
          </p:nvPr>
        </p:nvSpPr>
        <p:spPr/>
        <p:txBody>
          <a:bodyPr/>
          <a:lstStyle/>
          <a:p>
            <a:pPr>
              <a:defRPr/>
            </a:pPr>
            <a:r>
              <a:rPr lang="en-US" dirty="0" smtClean="0"/>
              <a:t>Page </a:t>
            </a:r>
            <a:fld id="{D114B587-3341-4145-84D2-6FC4F0C0360E}" type="slidenum">
              <a:rPr lang="en-US" smtClean="0"/>
              <a:pPr>
                <a:defRPr/>
              </a:pPr>
              <a:t>21</a:t>
            </a:fld>
            <a:r>
              <a:rPr lang="en-US" dirty="0" smtClean="0"/>
              <a:t>      |</a:t>
            </a:r>
            <a:endParaRPr lang="en-US" dirty="0"/>
          </a:p>
        </p:txBody>
      </p:sp>
      <p:graphicFrame>
        <p:nvGraphicFramePr>
          <p:cNvPr id="9" name="Diagram 8"/>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Job Aid with Role Server</a:t>
            </a:r>
            <a:br>
              <a:rPr lang="en-US" dirty="0" smtClean="0"/>
            </a:br>
            <a:r>
              <a:rPr lang="en-US" dirty="0" smtClean="0"/>
              <a:t>Information Added</a:t>
            </a:r>
          </a:p>
        </p:txBody>
      </p:sp>
      <p:pic>
        <p:nvPicPr>
          <p:cNvPr id="24579" name="Content Placeholder 5" descr="Appendix C.jpg"/>
          <p:cNvPicPr>
            <a:picLocks noGrp="1" noChangeAspect="1"/>
          </p:cNvPicPr>
          <p:nvPr>
            <p:ph idx="1"/>
          </p:nvPr>
        </p:nvPicPr>
        <p:blipFill>
          <a:blip r:embed="rId3"/>
          <a:srcRect/>
          <a:stretch>
            <a:fillRect/>
          </a:stretch>
        </p:blipFill>
        <p:spPr>
          <a:xfrm>
            <a:off x="2133600" y="1600200"/>
            <a:ext cx="4718050" cy="4724400"/>
          </a:xfrm>
        </p:spPr>
      </p:pic>
      <p:sp>
        <p:nvSpPr>
          <p:cNvPr id="4" name="Slide Number Placeholder 3"/>
          <p:cNvSpPr>
            <a:spLocks noGrp="1"/>
          </p:cNvSpPr>
          <p:nvPr>
            <p:ph type="sldNum" sz="quarter" idx="10"/>
          </p:nvPr>
        </p:nvSpPr>
        <p:spPr/>
        <p:txBody>
          <a:bodyPr/>
          <a:lstStyle/>
          <a:p>
            <a:pPr>
              <a:defRPr/>
            </a:pPr>
            <a:r>
              <a:rPr lang="en-US" dirty="0" smtClean="0"/>
              <a:t>Page </a:t>
            </a:r>
            <a:fld id="{AA4885FF-8941-4BCA-AF67-3A350C14C0C3}" type="slidenum">
              <a:rPr lang="en-US" smtClean="0"/>
              <a:pPr>
                <a:defRPr/>
              </a:pPr>
              <a:t>22</a:t>
            </a:fld>
            <a:r>
              <a:rPr lang="en-US" dirty="0" smtClean="0"/>
              <a:t>      |</a:t>
            </a:r>
            <a:endParaRPr lang="en-US" dirty="0"/>
          </a:p>
        </p:txBody>
      </p:sp>
      <p:graphicFrame>
        <p:nvGraphicFramePr>
          <p:cNvPr id="8" name="Diagram 7"/>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Secure the Communications</a:t>
            </a:r>
            <a:endParaRPr lang="en-CA" dirty="0" smtClean="0"/>
          </a:p>
        </p:txBody>
      </p:sp>
      <p:sp>
        <p:nvSpPr>
          <p:cNvPr id="25603" name="Content Placeholder 2"/>
          <p:cNvSpPr>
            <a:spLocks noGrp="1"/>
          </p:cNvSpPr>
          <p:nvPr>
            <p:ph idx="1"/>
          </p:nvPr>
        </p:nvSpPr>
        <p:spPr>
          <a:xfrm>
            <a:off x="304800" y="1524000"/>
            <a:ext cx="8229600" cy="4525963"/>
          </a:xfrm>
        </p:spPr>
        <p:txBody>
          <a:bodyPr/>
          <a:lstStyle/>
          <a:p>
            <a:r>
              <a:rPr lang="en-US" sz="2000" dirty="0" smtClean="0"/>
              <a:t>Determine the encryption level between</a:t>
            </a:r>
            <a:br>
              <a:rPr lang="en-US" sz="2000" dirty="0" smtClean="0"/>
            </a:br>
            <a:r>
              <a:rPr lang="en-US" sz="2000" dirty="0" smtClean="0"/>
              <a:t>client computers and the terminal server</a:t>
            </a:r>
          </a:p>
          <a:p>
            <a:pPr lvl="1"/>
            <a:r>
              <a:rPr lang="en-US" sz="1800" dirty="0" smtClean="0"/>
              <a:t>56 bit, 128 bit, Federal Information Processing</a:t>
            </a:r>
            <a:br>
              <a:rPr lang="en-US" sz="1800" dirty="0" smtClean="0"/>
            </a:br>
            <a:r>
              <a:rPr lang="en-US" sz="1800" dirty="0" smtClean="0"/>
              <a:t>(FIPS) 140</a:t>
            </a:r>
          </a:p>
          <a:p>
            <a:r>
              <a:rPr lang="en-US" sz="2000" dirty="0" smtClean="0"/>
              <a:t>Determine whether to seal the communications</a:t>
            </a:r>
          </a:p>
          <a:p>
            <a:pPr lvl="1"/>
            <a:r>
              <a:rPr lang="en-US" sz="1800" dirty="0" smtClean="0"/>
              <a:t>Use Transport Layer Security (TLS)/Secure Sockets</a:t>
            </a:r>
            <a:br>
              <a:rPr lang="en-US" sz="1800" dirty="0" smtClean="0"/>
            </a:br>
            <a:r>
              <a:rPr lang="en-US" sz="1800" dirty="0" smtClean="0"/>
              <a:t>Layer (SSL) to prevent a man-in-the-middle attack</a:t>
            </a:r>
          </a:p>
          <a:p>
            <a:r>
              <a:rPr lang="en-US" sz="2000" dirty="0" smtClean="0"/>
              <a:t>Determine the CA</a:t>
            </a:r>
          </a:p>
          <a:p>
            <a:r>
              <a:rPr lang="en-US" sz="2000" dirty="0" smtClean="0"/>
              <a:t>Determine whether to encapsulate with</a:t>
            </a:r>
            <a:br>
              <a:rPr lang="en-US" sz="2000" dirty="0" smtClean="0"/>
            </a:br>
            <a:r>
              <a:rPr lang="en-US" sz="2000" dirty="0" smtClean="0"/>
              <a:t>Hypertext Transfer Protocol over SSL (HTTPS)</a:t>
            </a:r>
          </a:p>
          <a:p>
            <a:pPr lvl="1"/>
            <a:r>
              <a:rPr lang="en-US" sz="2000" dirty="0" smtClean="0"/>
              <a:t> </a:t>
            </a:r>
            <a:r>
              <a:rPr lang="en-US" sz="1800" dirty="0" smtClean="0"/>
              <a:t>Require HTTPS Web access so port 3389 can be</a:t>
            </a:r>
            <a:br>
              <a:rPr lang="en-US" sz="1800" dirty="0" smtClean="0"/>
            </a:br>
            <a:r>
              <a:rPr lang="en-US" sz="1800" dirty="0" smtClean="0"/>
              <a:t>closed on the firewall.</a:t>
            </a:r>
            <a:endParaRPr lang="en-CA" sz="1800" dirty="0" smtClean="0"/>
          </a:p>
        </p:txBody>
      </p:sp>
      <p:sp>
        <p:nvSpPr>
          <p:cNvPr id="4" name="Slide Number Placeholder 3"/>
          <p:cNvSpPr>
            <a:spLocks noGrp="1"/>
          </p:cNvSpPr>
          <p:nvPr>
            <p:ph type="sldNum" sz="quarter" idx="10"/>
          </p:nvPr>
        </p:nvSpPr>
        <p:spPr/>
        <p:txBody>
          <a:bodyPr/>
          <a:lstStyle/>
          <a:p>
            <a:pPr>
              <a:defRPr/>
            </a:pPr>
            <a:r>
              <a:rPr lang="en-US" dirty="0" smtClean="0"/>
              <a:t>Page </a:t>
            </a:r>
            <a:fld id="{12CB57F4-C92A-4FF1-B946-6454D712D28C}" type="slidenum">
              <a:rPr lang="en-US" smtClean="0"/>
              <a:pPr>
                <a:defRPr/>
              </a:pPr>
              <a:t>23</a:t>
            </a:fld>
            <a:r>
              <a:rPr lang="en-US" dirty="0" smtClean="0"/>
              <a:t>      |</a:t>
            </a:r>
            <a:endParaRPr lang="en-US" dirty="0"/>
          </a:p>
        </p:txBody>
      </p:sp>
      <p:sp>
        <p:nvSpPr>
          <p:cNvPr id="2560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CA" dirty="0"/>
          </a:p>
        </p:txBody>
      </p:sp>
      <p:graphicFrame>
        <p:nvGraphicFramePr>
          <p:cNvPr id="10" name="Diagram 9"/>
          <p:cNvGraphicFramePr/>
          <p:nvPr/>
        </p:nvGraphicFramePr>
        <p:xfrm>
          <a:off x="7924800" y="685800"/>
          <a:ext cx="99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CA" dirty="0" smtClean="0"/>
              <a:t>Conclusion</a:t>
            </a:r>
          </a:p>
        </p:txBody>
      </p:sp>
      <p:sp>
        <p:nvSpPr>
          <p:cNvPr id="53250" name="Content Placeholder 2"/>
          <p:cNvSpPr>
            <a:spLocks noGrp="1"/>
          </p:cNvSpPr>
          <p:nvPr>
            <p:ph idx="1"/>
          </p:nvPr>
        </p:nvSpPr>
        <p:spPr>
          <a:xfrm>
            <a:off x="457200" y="1524000"/>
            <a:ext cx="8229600" cy="4525963"/>
          </a:xfrm>
        </p:spPr>
        <p:txBody>
          <a:bodyPr/>
          <a:lstStyle/>
          <a:p>
            <a:pPr>
              <a:defRPr/>
            </a:pPr>
            <a:r>
              <a:rPr lang="en-CA" dirty="0" smtClean="0"/>
              <a:t>If designed properly, </a:t>
            </a:r>
            <a:r>
              <a:rPr lang="en-US" dirty="0" smtClean="0"/>
              <a:t>Terminal Services in Windows Server 2008 can save the organization money while increasing security and application availability</a:t>
            </a:r>
            <a:endParaRPr lang="en-CA" dirty="0" smtClean="0"/>
          </a:p>
          <a:p>
            <a:pPr>
              <a:defRPr/>
            </a:pPr>
            <a:r>
              <a:rPr lang="en-CA" dirty="0" smtClean="0"/>
              <a:t>Planning is key</a:t>
            </a:r>
          </a:p>
          <a:p>
            <a:pPr>
              <a:defRPr/>
            </a:pPr>
            <a:endParaRPr lang="en-CA" dirty="0" smtClean="0"/>
          </a:p>
          <a:p>
            <a:pPr marL="0" indent="0">
              <a:buFontTx/>
              <a:buNone/>
              <a:defRPr/>
            </a:pPr>
            <a:r>
              <a:rPr lang="en-CA" sz="2400" dirty="0" smtClean="0">
                <a:solidFill>
                  <a:srgbClr val="0070C0"/>
                </a:solidFill>
              </a:rPr>
              <a:t>This guide offers major architectural guidance. </a:t>
            </a:r>
          </a:p>
          <a:p>
            <a:pPr marL="0" indent="0">
              <a:buFontTx/>
              <a:buNone/>
              <a:defRPr/>
            </a:pPr>
            <a:r>
              <a:rPr lang="en-CA" sz="2400" dirty="0" smtClean="0">
                <a:solidFill>
                  <a:srgbClr val="0070C0"/>
                </a:solidFill>
              </a:rPr>
              <a:t>Refer to product documentation for additional details.</a:t>
            </a:r>
          </a:p>
        </p:txBody>
      </p:sp>
      <p:sp>
        <p:nvSpPr>
          <p:cNvPr id="4" name="Slide Number Placeholder 3"/>
          <p:cNvSpPr>
            <a:spLocks noGrp="1"/>
          </p:cNvSpPr>
          <p:nvPr>
            <p:ph type="sldNum" sz="quarter" idx="10"/>
          </p:nvPr>
        </p:nvSpPr>
        <p:spPr/>
        <p:txBody>
          <a:bodyPr/>
          <a:lstStyle/>
          <a:p>
            <a:pPr>
              <a:defRPr/>
            </a:pPr>
            <a:r>
              <a:rPr lang="en-US" dirty="0" smtClean="0"/>
              <a:t>Page </a:t>
            </a:r>
            <a:fld id="{C6E5FED3-FCA2-4552-B691-A1295306EB7D}" type="slidenum">
              <a:rPr lang="en-US" smtClean="0"/>
              <a:pPr>
                <a:defRPr/>
              </a:pPr>
              <a:t>24</a:t>
            </a:fld>
            <a:r>
              <a:rPr lang="en-US" dirty="0" smtClean="0"/>
              <a:t>      |</a:t>
            </a:r>
            <a:endParaRPr lang="en-US" dirty="0"/>
          </a:p>
        </p:txBody>
      </p:sp>
      <p:sp>
        <p:nvSpPr>
          <p:cNvPr id="26629" name="Rectangle 4"/>
          <p:cNvSpPr>
            <a:spLocks noChangeArrowheads="1"/>
          </p:cNvSpPr>
          <p:nvPr/>
        </p:nvSpPr>
        <p:spPr bwMode="auto">
          <a:xfrm>
            <a:off x="762000" y="5954713"/>
            <a:ext cx="7239000" cy="366712"/>
          </a:xfrm>
          <a:prstGeom prst="rect">
            <a:avLst/>
          </a:prstGeom>
          <a:noFill/>
          <a:ln w="9525">
            <a:noFill/>
            <a:miter lim="800000"/>
            <a:headEnd/>
            <a:tailEnd/>
          </a:ln>
        </p:spPr>
        <p:txBody>
          <a:bodyPr>
            <a:spAutoFit/>
          </a:bodyPr>
          <a:lstStyle/>
          <a:p>
            <a:r>
              <a:rPr lang="en-US" dirty="0"/>
              <a:t>All the IPD Guides are available at </a:t>
            </a:r>
            <a:r>
              <a:rPr lang="en-US" dirty="0">
                <a:hlinkClick r:id="rId3"/>
              </a:rPr>
              <a:t>www.microsoft.com/ipd</a:t>
            </a:r>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sz="quarter"/>
          </p:nvPr>
        </p:nvSpPr>
        <p:spPr/>
        <p:txBody>
          <a:bodyPr/>
          <a:lstStyle/>
          <a:p>
            <a:r>
              <a:rPr lang="en-CA" dirty="0" smtClean="0"/>
              <a:t>Questions?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Terminal Services in Windows Server</a:t>
            </a:r>
            <a:r>
              <a:rPr lang="en-US" sz="3200" baseline="30000" dirty="0" smtClean="0"/>
              <a:t>®</a:t>
            </a:r>
            <a:r>
              <a:rPr lang="en-US" sz="3200" dirty="0" smtClean="0"/>
              <a:t> 2008</a:t>
            </a:r>
            <a:endParaRPr lang="en-CA" sz="3200" dirty="0"/>
          </a:p>
        </p:txBody>
      </p:sp>
      <p:sp>
        <p:nvSpPr>
          <p:cNvPr id="5123" name="Text Placeholder 2"/>
          <p:cNvSpPr>
            <a:spLocks noGrp="1"/>
          </p:cNvSpPr>
          <p:nvPr>
            <p:ph type="body" idx="1"/>
          </p:nvPr>
        </p:nvSpPr>
        <p:spPr/>
        <p:txBody>
          <a:bodyPr/>
          <a:lstStyle/>
          <a:p>
            <a:r>
              <a:rPr lang="en-US" dirty="0" smtClean="0"/>
              <a:t>Getting Started</a:t>
            </a:r>
          </a:p>
        </p:txBody>
      </p:sp>
      <p:sp>
        <p:nvSpPr>
          <p:cNvPr id="4" name="Slide Number Placeholder 3"/>
          <p:cNvSpPr>
            <a:spLocks noGrp="1"/>
          </p:cNvSpPr>
          <p:nvPr>
            <p:ph type="sldNum" sz="quarter" idx="10"/>
          </p:nvPr>
        </p:nvSpPr>
        <p:spPr/>
        <p:txBody>
          <a:bodyPr/>
          <a:lstStyle/>
          <a:p>
            <a:pPr>
              <a:defRPr/>
            </a:pPr>
            <a:r>
              <a:rPr lang="en-US" dirty="0" smtClean="0"/>
              <a:t>Page </a:t>
            </a:r>
            <a:fld id="{2AF8BE40-7471-45CC-817D-09C088E2E474}" type="slidenum">
              <a:rPr lang="en-US" smtClean="0"/>
              <a:pPr>
                <a:defRPr/>
              </a:pPr>
              <a:t>3</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2400" dirty="0" smtClean="0"/>
              <a:t>Terminal Services in Windows Server 2008 and the Core Infrastructure Optimization Model</a:t>
            </a:r>
            <a:endParaRPr lang="en-CA" sz="2400" dirty="0" smtClean="0"/>
          </a:p>
        </p:txBody>
      </p:sp>
      <p:sp>
        <p:nvSpPr>
          <p:cNvPr id="4" name="Slide Number Placeholder 3"/>
          <p:cNvSpPr>
            <a:spLocks noGrp="1"/>
          </p:cNvSpPr>
          <p:nvPr>
            <p:ph type="sldNum" sz="quarter" idx="10"/>
          </p:nvPr>
        </p:nvSpPr>
        <p:spPr/>
        <p:txBody>
          <a:bodyPr/>
          <a:lstStyle/>
          <a:p>
            <a:pPr>
              <a:defRPr/>
            </a:pPr>
            <a:r>
              <a:rPr lang="en-US" dirty="0" smtClean="0"/>
              <a:t>Page </a:t>
            </a:r>
            <a:fld id="{58817815-A782-4554-8877-5C803A8F62DD}" type="slidenum">
              <a:rPr lang="en-US" smtClean="0"/>
              <a:pPr>
                <a:defRPr/>
              </a:pPr>
              <a:t>4</a:t>
            </a:fld>
            <a:r>
              <a:rPr lang="en-US" dirty="0" smtClean="0"/>
              <a:t>      |</a:t>
            </a:r>
            <a:endParaRPr lang="en-US" dirty="0"/>
          </a:p>
        </p:txBody>
      </p:sp>
      <p:pic>
        <p:nvPicPr>
          <p:cNvPr id="6148" name="Picture 33" descr="Terminal_Services_Core_IO_Model_v001.jpg"/>
          <p:cNvPicPr>
            <a:picLocks noChangeAspect="1"/>
          </p:cNvPicPr>
          <p:nvPr/>
        </p:nvPicPr>
        <p:blipFill>
          <a:blip r:embed="rId3"/>
          <a:srcRect/>
          <a:stretch>
            <a:fillRect/>
          </a:stretch>
        </p:blipFill>
        <p:spPr bwMode="auto">
          <a:xfrm>
            <a:off x="774700" y="1671638"/>
            <a:ext cx="7445375" cy="358616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Purpose and Overview</a:t>
            </a:r>
          </a:p>
        </p:txBody>
      </p:sp>
      <p:sp>
        <p:nvSpPr>
          <p:cNvPr id="7171" name="Content Placeholder 2"/>
          <p:cNvSpPr>
            <a:spLocks noGrp="1"/>
          </p:cNvSpPr>
          <p:nvPr>
            <p:ph idx="1"/>
          </p:nvPr>
        </p:nvSpPr>
        <p:spPr/>
        <p:txBody>
          <a:bodyPr/>
          <a:lstStyle/>
          <a:p>
            <a:pPr marL="522288" indent="-522288"/>
            <a:r>
              <a:rPr lang="en-US" dirty="0" smtClean="0"/>
              <a:t>Purpose</a:t>
            </a:r>
          </a:p>
          <a:p>
            <a:pPr marL="922338" lvl="1"/>
            <a:r>
              <a:rPr lang="en-US" dirty="0" smtClean="0"/>
              <a:t>To provide guidance for designing a Terminal Services infrastructure</a:t>
            </a:r>
            <a:endParaRPr lang="en-CA" dirty="0" smtClean="0"/>
          </a:p>
          <a:p>
            <a:pPr marL="522288" indent="-522288"/>
            <a:r>
              <a:rPr lang="en-US" dirty="0" smtClean="0"/>
              <a:t>Agenda</a:t>
            </a:r>
          </a:p>
          <a:p>
            <a:pPr marL="922338" lvl="1"/>
            <a:r>
              <a:rPr lang="en-US" dirty="0" smtClean="0"/>
              <a:t>Terminal Services in Windows Server 2008 features</a:t>
            </a:r>
          </a:p>
          <a:p>
            <a:pPr marL="922338" lvl="1"/>
            <a:r>
              <a:rPr lang="en-US" dirty="0" smtClean="0"/>
              <a:t>Terminal Services infrastructure design process</a:t>
            </a:r>
          </a:p>
        </p:txBody>
      </p:sp>
      <p:sp>
        <p:nvSpPr>
          <p:cNvPr id="4" name="Slide Number Placeholder 3"/>
          <p:cNvSpPr>
            <a:spLocks noGrp="1"/>
          </p:cNvSpPr>
          <p:nvPr>
            <p:ph type="sldNum" sz="quarter" idx="10"/>
          </p:nvPr>
        </p:nvSpPr>
        <p:spPr/>
        <p:txBody>
          <a:bodyPr/>
          <a:lstStyle/>
          <a:p>
            <a:pPr>
              <a:defRPr/>
            </a:pPr>
            <a:r>
              <a:rPr lang="en-US" dirty="0" smtClean="0"/>
              <a:t>Page </a:t>
            </a:r>
            <a:fld id="{2310F157-18A2-4EE1-AF38-B6FEF69BAC2A}" type="slidenum">
              <a:rPr lang="en-US" smtClean="0"/>
              <a:pPr>
                <a:defRPr/>
              </a:pPr>
              <a:t>5</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dirty="0" smtClean="0"/>
              <a:t>Terminal Services </a:t>
            </a:r>
            <a:r>
              <a:rPr lang="en-US" dirty="0" smtClean="0"/>
              <a:t>in</a:t>
            </a:r>
            <a:br>
              <a:rPr lang="en-US" dirty="0" smtClean="0"/>
            </a:br>
            <a:r>
              <a:rPr lang="en-US" dirty="0" smtClean="0"/>
              <a:t>Windows Server 2008 </a:t>
            </a:r>
            <a:r>
              <a:rPr lang="en-CA" dirty="0" smtClean="0"/>
              <a:t>Overview</a:t>
            </a:r>
          </a:p>
        </p:txBody>
      </p:sp>
      <p:sp>
        <p:nvSpPr>
          <p:cNvPr id="8195" name="Rectangle 7"/>
          <p:cNvSpPr>
            <a:spLocks noGrp="1" noChangeArrowheads="1"/>
          </p:cNvSpPr>
          <p:nvPr>
            <p:ph idx="1"/>
          </p:nvPr>
        </p:nvSpPr>
        <p:spPr>
          <a:xfrm>
            <a:off x="457200" y="1752600"/>
            <a:ext cx="8229600" cy="2057400"/>
          </a:xfrm>
        </p:spPr>
        <p:txBody>
          <a:bodyPr/>
          <a:lstStyle/>
          <a:p>
            <a:r>
              <a:rPr lang="en-US" dirty="0" smtClean="0"/>
              <a:t>Presentation virtualization segment of Microsoft’s virtualization technologies</a:t>
            </a:r>
          </a:p>
          <a:p>
            <a:r>
              <a:rPr lang="en-US" dirty="0" smtClean="0"/>
              <a:t>Enables centralized application management</a:t>
            </a:r>
          </a:p>
        </p:txBody>
      </p:sp>
      <p:sp>
        <p:nvSpPr>
          <p:cNvPr id="4" name="Slide Number Placeholder 3"/>
          <p:cNvSpPr>
            <a:spLocks noGrp="1"/>
          </p:cNvSpPr>
          <p:nvPr>
            <p:ph type="sldNum" sz="quarter" idx="10"/>
          </p:nvPr>
        </p:nvSpPr>
        <p:spPr/>
        <p:txBody>
          <a:bodyPr/>
          <a:lstStyle/>
          <a:p>
            <a:pPr>
              <a:defRPr/>
            </a:pPr>
            <a:r>
              <a:rPr lang="en-US" dirty="0" smtClean="0"/>
              <a:t>Page </a:t>
            </a:r>
            <a:fld id="{5531FDDC-A4C0-476B-8243-295610848D5B}" type="slidenum">
              <a:rPr lang="en-US" smtClean="0"/>
              <a:pPr>
                <a:defRPr/>
              </a:pPr>
              <a:t>6</a:t>
            </a:fld>
            <a:r>
              <a:rPr lang="en-US" dirty="0" smtClean="0"/>
              <a:t>      |</a:t>
            </a:r>
            <a:endParaRPr lang="en-US" dirty="0"/>
          </a:p>
        </p:txBody>
      </p:sp>
      <p:pic>
        <p:nvPicPr>
          <p:cNvPr id="8197" name="Picture 5" descr="tech-presentation-2.gif"/>
          <p:cNvPicPr>
            <a:picLocks noChangeAspect="1"/>
          </p:cNvPicPr>
          <p:nvPr/>
        </p:nvPicPr>
        <p:blipFill>
          <a:blip r:embed="rId3"/>
          <a:srcRect/>
          <a:stretch>
            <a:fillRect/>
          </a:stretch>
        </p:blipFill>
        <p:spPr bwMode="auto">
          <a:xfrm>
            <a:off x="3481388" y="3429000"/>
            <a:ext cx="3071812" cy="2743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000" dirty="0" smtClean="0"/>
              <a:t>New Features in Windows Server 2008 </a:t>
            </a:r>
            <a:endParaRPr lang="en-US" sz="3000" baseline="30000" dirty="0" smtClean="0"/>
          </a:p>
        </p:txBody>
      </p:sp>
      <p:sp>
        <p:nvSpPr>
          <p:cNvPr id="9219" name="Content Placeholder 2"/>
          <p:cNvSpPr>
            <a:spLocks noGrp="1"/>
          </p:cNvSpPr>
          <p:nvPr>
            <p:ph idx="1"/>
          </p:nvPr>
        </p:nvSpPr>
        <p:spPr>
          <a:xfrm>
            <a:off x="457200" y="1447800"/>
            <a:ext cx="8229600" cy="4678363"/>
          </a:xfrm>
        </p:spPr>
        <p:txBody>
          <a:bodyPr/>
          <a:lstStyle/>
          <a:p>
            <a:r>
              <a:rPr lang="en-US" sz="2400" dirty="0" smtClean="0"/>
              <a:t>TS RemoteApp</a:t>
            </a:r>
          </a:p>
          <a:p>
            <a:pPr lvl="1"/>
            <a:r>
              <a:rPr lang="en-US" sz="2000" dirty="0" smtClean="0"/>
              <a:t>Shortcuts on the Start menu</a:t>
            </a:r>
          </a:p>
          <a:p>
            <a:r>
              <a:rPr lang="en-US" sz="2400" dirty="0" smtClean="0"/>
              <a:t>TS Web Access</a:t>
            </a:r>
          </a:p>
          <a:p>
            <a:pPr lvl="1"/>
            <a:r>
              <a:rPr lang="en-US" sz="2000" dirty="0" smtClean="0"/>
              <a:t>Launch Terminal Services applications through </a:t>
            </a:r>
            <a:r>
              <a:rPr lang="en-US" sz="2000" dirty="0" smtClean="0"/>
              <a:t/>
            </a:r>
            <a:br>
              <a:rPr lang="en-US" sz="2000" dirty="0" smtClean="0"/>
            </a:br>
            <a:r>
              <a:rPr lang="en-US" sz="2000" dirty="0" smtClean="0"/>
              <a:t>a Web </a:t>
            </a:r>
            <a:r>
              <a:rPr lang="en-US" sz="2000" dirty="0" smtClean="0"/>
              <a:t>page</a:t>
            </a:r>
          </a:p>
          <a:p>
            <a:r>
              <a:rPr lang="en-US" sz="2400" dirty="0" smtClean="0"/>
              <a:t>TS Gateway</a:t>
            </a:r>
          </a:p>
          <a:p>
            <a:pPr lvl="1"/>
            <a:r>
              <a:rPr lang="en-US" sz="2000" dirty="0" smtClean="0"/>
              <a:t>Remote access without virtual private networks (VPNs)</a:t>
            </a:r>
          </a:p>
          <a:p>
            <a:r>
              <a:rPr lang="en-US" sz="2400" dirty="0" smtClean="0"/>
              <a:t>TS Session Broker</a:t>
            </a:r>
          </a:p>
          <a:p>
            <a:pPr lvl="1"/>
            <a:r>
              <a:rPr lang="en-US" sz="2000" dirty="0" smtClean="0"/>
              <a:t>Load balancing</a:t>
            </a:r>
          </a:p>
          <a:p>
            <a:r>
              <a:rPr lang="en-US" sz="2400" dirty="0" smtClean="0"/>
              <a:t>TS Easy Print</a:t>
            </a:r>
          </a:p>
          <a:p>
            <a:pPr lvl="1"/>
            <a:r>
              <a:rPr lang="en-US" sz="2000" dirty="0" smtClean="0"/>
              <a:t>No more printer driver confusion</a:t>
            </a:r>
          </a:p>
        </p:txBody>
      </p:sp>
      <p:sp>
        <p:nvSpPr>
          <p:cNvPr id="4" name="Slide Number Placeholder 3"/>
          <p:cNvSpPr>
            <a:spLocks noGrp="1"/>
          </p:cNvSpPr>
          <p:nvPr>
            <p:ph type="sldNum" sz="quarter" idx="10"/>
          </p:nvPr>
        </p:nvSpPr>
        <p:spPr/>
        <p:txBody>
          <a:bodyPr/>
          <a:lstStyle/>
          <a:p>
            <a:pPr>
              <a:defRPr/>
            </a:pPr>
            <a:r>
              <a:rPr lang="en-US" dirty="0" smtClean="0"/>
              <a:t>Page </a:t>
            </a:r>
            <a:fld id="{9C699061-F405-4957-B8A4-2D0AA3C6955A}" type="slidenum">
              <a:rPr lang="en-US" smtClean="0"/>
              <a:pPr>
                <a:defRPr/>
              </a:pPr>
              <a:t>7</a:t>
            </a:fld>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Terminal Services </a:t>
            </a:r>
            <a:br>
              <a:rPr lang="en-US" dirty="0" smtClean="0"/>
            </a:br>
            <a:r>
              <a:rPr lang="en-US" dirty="0" smtClean="0"/>
              <a:t>in Windows Server 2008 Architecture</a:t>
            </a:r>
          </a:p>
        </p:txBody>
      </p:sp>
      <p:sp>
        <p:nvSpPr>
          <p:cNvPr id="4" name="Slide Number Placeholder 3"/>
          <p:cNvSpPr>
            <a:spLocks noGrp="1"/>
          </p:cNvSpPr>
          <p:nvPr>
            <p:ph type="sldNum" sz="quarter" idx="10"/>
          </p:nvPr>
        </p:nvSpPr>
        <p:spPr/>
        <p:txBody>
          <a:bodyPr/>
          <a:lstStyle/>
          <a:p>
            <a:pPr>
              <a:defRPr/>
            </a:pPr>
            <a:r>
              <a:rPr lang="en-US" dirty="0" smtClean="0"/>
              <a:t>Page </a:t>
            </a:r>
            <a:fld id="{4E1E9E6C-25E6-480C-9ED9-28ABE3BF9F58}" type="slidenum">
              <a:rPr lang="en-US" smtClean="0"/>
              <a:pPr>
                <a:defRPr/>
              </a:pPr>
              <a:t>8</a:t>
            </a:fld>
            <a:r>
              <a:rPr lang="en-US" dirty="0" smtClean="0"/>
              <a:t>      |</a:t>
            </a:r>
            <a:endParaRPr lang="en-US" dirty="0"/>
          </a:p>
        </p:txBody>
      </p:sp>
      <p:pic>
        <p:nvPicPr>
          <p:cNvPr id="10244" name="Content Placeholder 4" descr="TS-Arch.jpg"/>
          <p:cNvPicPr>
            <a:picLocks noGrp="1" noChangeAspect="1"/>
          </p:cNvPicPr>
          <p:nvPr>
            <p:ph idx="1"/>
          </p:nvPr>
        </p:nvPicPr>
        <p:blipFill>
          <a:blip r:embed="rId3"/>
          <a:srcRect/>
          <a:stretch>
            <a:fillRect/>
          </a:stretch>
        </p:blipFill>
        <p:spPr>
          <a:xfrm>
            <a:off x="381000" y="1549400"/>
            <a:ext cx="8382000" cy="4851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81000"/>
            <a:ext cx="8229600" cy="1143000"/>
          </a:xfrm>
        </p:spPr>
        <p:txBody>
          <a:bodyPr/>
          <a:lstStyle/>
          <a:p>
            <a:r>
              <a:rPr lang="en-US" dirty="0" smtClean="0"/>
              <a:t>Terminal Services </a:t>
            </a:r>
            <a:r>
              <a:rPr lang="en-CA" dirty="0" smtClean="0"/>
              <a:t>Decision Flow</a:t>
            </a:r>
          </a:p>
        </p:txBody>
      </p:sp>
      <p:sp>
        <p:nvSpPr>
          <p:cNvPr id="4" name="Slide Number Placeholder 3"/>
          <p:cNvSpPr>
            <a:spLocks noGrp="1"/>
          </p:cNvSpPr>
          <p:nvPr>
            <p:ph type="sldNum" sz="quarter" idx="10"/>
          </p:nvPr>
        </p:nvSpPr>
        <p:spPr/>
        <p:txBody>
          <a:bodyPr/>
          <a:lstStyle/>
          <a:p>
            <a:pPr>
              <a:defRPr/>
            </a:pPr>
            <a:r>
              <a:rPr lang="en-US" dirty="0" smtClean="0"/>
              <a:t>Page </a:t>
            </a:r>
            <a:fld id="{CD05F418-8048-40FC-8E17-F81A4D619C72}" type="slidenum">
              <a:rPr lang="en-US" smtClean="0"/>
              <a:pPr>
                <a:defRPr/>
              </a:pPr>
              <a:t>9</a:t>
            </a:fld>
            <a:r>
              <a:rPr lang="en-US" dirty="0" smtClean="0"/>
              <a:t>      |</a:t>
            </a:r>
            <a:endParaRPr lang="en-US" dirty="0"/>
          </a:p>
        </p:txBody>
      </p:sp>
      <p:pic>
        <p:nvPicPr>
          <p:cNvPr id="11268" name="Picture 5" descr="Terminal Server Guide Flowchart 1 28 08.bmp"/>
          <p:cNvPicPr>
            <a:picLocks noChangeAspect="1"/>
          </p:cNvPicPr>
          <p:nvPr/>
        </p:nvPicPr>
        <p:blipFill>
          <a:blip r:embed="rId3"/>
          <a:srcRect/>
          <a:stretch>
            <a:fillRect/>
          </a:stretch>
        </p:blipFill>
        <p:spPr bwMode="auto">
          <a:xfrm>
            <a:off x="2590800" y="1371600"/>
            <a:ext cx="3906838" cy="49339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st">
  <a:themeElements>
    <a:clrScheme name="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s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LongProperties xmlns="http://schemas.microsoft.com/office/2006/metadata/longProperties"/>
</file>

<file path=customXml/itemProps1.xml><?xml version="1.0" encoding="utf-8"?>
<ds:datastoreItem xmlns:ds="http://schemas.openxmlformats.org/officeDocument/2006/customXml" ds:itemID="{E04358F9-3568-421C-928D-E244F78F97EB}">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0</TotalTime>
  <Words>3854</Words>
  <Application>Microsoft Office PowerPoint</Application>
  <PresentationFormat>On-screen Show (4:3)</PresentationFormat>
  <Paragraphs>505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test</vt:lpstr>
      <vt:lpstr>Terminal Services in  Windows Server® 2008</vt:lpstr>
      <vt:lpstr>What Is IPD?</vt:lpstr>
      <vt:lpstr>Terminal Services in Windows Server® 2008</vt:lpstr>
      <vt:lpstr>Terminal Services in Windows Server 2008 and the Core Infrastructure Optimization Model</vt:lpstr>
      <vt:lpstr>Purpose and Overview</vt:lpstr>
      <vt:lpstr>Terminal Services in Windows Server 2008 Overview</vt:lpstr>
      <vt:lpstr>New Features in Windows Server 2008 </vt:lpstr>
      <vt:lpstr>Terminal Services  in Windows Server 2008 Architecture</vt:lpstr>
      <vt:lpstr>Terminal Services Decision Flow</vt:lpstr>
      <vt:lpstr>Determine the Scope of the  Presentation Virtualization Project</vt:lpstr>
      <vt:lpstr>Determine Which Applications to Deliver and How They Will Be Used</vt:lpstr>
      <vt:lpstr>Determine Whether Terminal Services Can Deliver Each Application</vt:lpstr>
      <vt:lpstr>Appendix B Job Aid</vt:lpstr>
      <vt:lpstr>Categorize Users</vt:lpstr>
      <vt:lpstr>Determine the Number of Terminal Server Farms</vt:lpstr>
      <vt:lpstr>Map Applications and Users to Farms</vt:lpstr>
      <vt:lpstr>Design the Farm</vt:lpstr>
      <vt:lpstr>Step 7 Job Aid</vt:lpstr>
      <vt:lpstr>Determine Where to Store User Data</vt:lpstr>
      <vt:lpstr>Size and Place the Terminal Services Role Services for the Farm</vt:lpstr>
      <vt:lpstr>Size and Place the Terminal Services Role Services for the Farm</vt:lpstr>
      <vt:lpstr>Job Aid with Role Server Information Added</vt:lpstr>
      <vt:lpstr>Secure the Communications</vt:lpstr>
      <vt:lpstr>Conclusion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2009-04-28T22:59:43Z</dcterms:created>
  <dcterms:modified xsi:type="dcterms:W3CDTF">2009-07-13T02:23:47Z</dcterms:modified>
</cp:coreProperties>
</file>