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sldIdLst>
    <p:sldId id="256" r:id="rId2"/>
    <p:sldId id="1682" r:id="rId3"/>
    <p:sldId id="1683" r:id="rId4"/>
    <p:sldId id="1684" r:id="rId5"/>
    <p:sldId id="1590" r:id="rId6"/>
    <p:sldId id="258" r:id="rId7"/>
    <p:sldId id="262" r:id="rId8"/>
    <p:sldId id="263" r:id="rId9"/>
    <p:sldId id="1687" r:id="rId10"/>
    <p:sldId id="1688" r:id="rId11"/>
    <p:sldId id="1583" r:id="rId12"/>
    <p:sldId id="1584" r:id="rId13"/>
    <p:sldId id="1587" r:id="rId14"/>
    <p:sldId id="1588" r:id="rId15"/>
    <p:sldId id="1589" r:id="rId16"/>
    <p:sldId id="1632" r:id="rId17"/>
    <p:sldId id="1637" r:id="rId18"/>
    <p:sldId id="1713" r:id="rId19"/>
    <p:sldId id="1691" r:id="rId20"/>
    <p:sldId id="1692" r:id="rId21"/>
    <p:sldId id="1693" r:id="rId22"/>
    <p:sldId id="1694" r:id="rId23"/>
    <p:sldId id="1695" r:id="rId24"/>
    <p:sldId id="1696" r:id="rId25"/>
    <p:sldId id="1697" r:id="rId26"/>
    <p:sldId id="1698" r:id="rId27"/>
    <p:sldId id="1699" r:id="rId28"/>
    <p:sldId id="1700" r:id="rId29"/>
    <p:sldId id="1701" r:id="rId30"/>
    <p:sldId id="1702" r:id="rId31"/>
    <p:sldId id="1703" r:id="rId32"/>
    <p:sldId id="1704" r:id="rId33"/>
    <p:sldId id="1707" r:id="rId34"/>
    <p:sldId id="1708" r:id="rId35"/>
    <p:sldId id="1709" r:id="rId36"/>
    <p:sldId id="1710" r:id="rId37"/>
    <p:sldId id="1711" r:id="rId38"/>
    <p:sldId id="1712" r:id="rId39"/>
    <p:sldId id="161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63E27"/>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74C4C-06AD-4019-A3BE-0C57B5B70096}" v="13" dt="2018-11-29T00:24:10.282"/>
    <p1510:client id="{81538C45-4E1D-4B95-9888-42ACF5DBEEAA}" v="7" dt="2018-11-29T00:29:32.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344" autoAdjust="0"/>
    <p:restoredTop sz="82960" autoAdjust="0"/>
  </p:normalViewPr>
  <p:slideViewPr>
    <p:cSldViewPr snapToGrid="0">
      <p:cViewPr varScale="1">
        <p:scale>
          <a:sx n="78" d="100"/>
          <a:sy n="78" d="100"/>
        </p:scale>
        <p:origin x="23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76"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 Id="rId6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Fritz" userId="a9cb7062-c128-4cd4-aba9-4dbd20eb8081" providerId="ADAL" clId="{15289E0D-32F6-46FC-A0DD-2253604237C4}"/>
    <pc:docChg chg="undo custSel addSld delSld modSld delMainMaster">
      <pc:chgData name="Max Fritz" userId="a9cb7062-c128-4cd4-aba9-4dbd20eb8081" providerId="ADAL" clId="{15289E0D-32F6-46FC-A0DD-2253604237C4}" dt="2018-11-29T00:24:33.507" v="196" actId="2696"/>
      <pc:docMkLst>
        <pc:docMk/>
      </pc:docMkLst>
      <pc:sldChg chg="add">
        <pc:chgData name="Max Fritz" userId="a9cb7062-c128-4cd4-aba9-4dbd20eb8081" providerId="ADAL" clId="{15289E0D-32F6-46FC-A0DD-2253604237C4}" dt="2018-11-29T00:23:22.690" v="165"/>
        <pc:sldMkLst>
          <pc:docMk/>
          <pc:sldMk cId="1752064781" sldId="258"/>
        </pc:sldMkLst>
      </pc:sldChg>
      <pc:sldChg chg="add">
        <pc:chgData name="Max Fritz" userId="a9cb7062-c128-4cd4-aba9-4dbd20eb8081" providerId="ADAL" clId="{15289E0D-32F6-46FC-A0DD-2253604237C4}" dt="2018-11-29T00:23:22.690" v="165"/>
        <pc:sldMkLst>
          <pc:docMk/>
          <pc:sldMk cId="605190833" sldId="262"/>
        </pc:sldMkLst>
      </pc:sldChg>
      <pc:sldChg chg="del">
        <pc:chgData name="Max Fritz" userId="a9cb7062-c128-4cd4-aba9-4dbd20eb8081" providerId="ADAL" clId="{15289E0D-32F6-46FC-A0DD-2253604237C4}" dt="2018-11-29T00:16:34.767" v="4" actId="2696"/>
        <pc:sldMkLst>
          <pc:docMk/>
          <pc:sldMk cId="3136752925" sldId="263"/>
        </pc:sldMkLst>
      </pc:sldChg>
      <pc:sldChg chg="add">
        <pc:chgData name="Max Fritz" userId="a9cb7062-c128-4cd4-aba9-4dbd20eb8081" providerId="ADAL" clId="{15289E0D-32F6-46FC-A0DD-2253604237C4}" dt="2018-11-29T00:23:22.690" v="165"/>
        <pc:sldMkLst>
          <pc:docMk/>
          <pc:sldMk cId="3590624524" sldId="263"/>
        </pc:sldMkLst>
      </pc:sldChg>
      <pc:sldChg chg="del">
        <pc:chgData name="Max Fritz" userId="a9cb7062-c128-4cd4-aba9-4dbd20eb8081" providerId="ADAL" clId="{15289E0D-32F6-46FC-A0DD-2253604237C4}" dt="2018-11-29T00:16:34.783" v="5" actId="2696"/>
        <pc:sldMkLst>
          <pc:docMk/>
          <pc:sldMk cId="1251895265" sldId="264"/>
        </pc:sldMkLst>
      </pc:sldChg>
      <pc:sldChg chg="del">
        <pc:chgData name="Max Fritz" userId="a9cb7062-c128-4cd4-aba9-4dbd20eb8081" providerId="ADAL" clId="{15289E0D-32F6-46FC-A0DD-2253604237C4}" dt="2018-11-29T00:16:34.801" v="6" actId="2696"/>
        <pc:sldMkLst>
          <pc:docMk/>
          <pc:sldMk cId="238055596" sldId="266"/>
        </pc:sldMkLst>
      </pc:sldChg>
      <pc:sldChg chg="del">
        <pc:chgData name="Max Fritz" userId="a9cb7062-c128-4cd4-aba9-4dbd20eb8081" providerId="ADAL" clId="{15289E0D-32F6-46FC-A0DD-2253604237C4}" dt="2018-11-29T00:16:34.820" v="7" actId="2696"/>
        <pc:sldMkLst>
          <pc:docMk/>
          <pc:sldMk cId="957959638" sldId="267"/>
        </pc:sldMkLst>
      </pc:sldChg>
      <pc:sldChg chg="del">
        <pc:chgData name="Max Fritz" userId="a9cb7062-c128-4cd4-aba9-4dbd20eb8081" providerId="ADAL" clId="{15289E0D-32F6-46FC-A0DD-2253604237C4}" dt="2018-11-29T00:16:34.838" v="8" actId="2696"/>
        <pc:sldMkLst>
          <pc:docMk/>
          <pc:sldMk cId="877126315" sldId="268"/>
        </pc:sldMkLst>
      </pc:sldChg>
      <pc:sldChg chg="del">
        <pc:chgData name="Max Fritz" userId="a9cb7062-c128-4cd4-aba9-4dbd20eb8081" providerId="ADAL" clId="{15289E0D-32F6-46FC-A0DD-2253604237C4}" dt="2018-11-29T00:16:36.748" v="60" actId="2696"/>
        <pc:sldMkLst>
          <pc:docMk/>
          <pc:sldMk cId="3204668283" sldId="269"/>
        </pc:sldMkLst>
      </pc:sldChg>
      <pc:sldChg chg="del">
        <pc:chgData name="Max Fritz" userId="a9cb7062-c128-4cd4-aba9-4dbd20eb8081" providerId="ADAL" clId="{15289E0D-32F6-46FC-A0DD-2253604237C4}" dt="2018-11-29T00:16:37.486" v="67" actId="2696"/>
        <pc:sldMkLst>
          <pc:docMk/>
          <pc:sldMk cId="3489223146" sldId="271"/>
        </pc:sldMkLst>
      </pc:sldChg>
      <pc:sldChg chg="add del">
        <pc:chgData name="Max Fritz" userId="a9cb7062-c128-4cd4-aba9-4dbd20eb8081" providerId="ADAL" clId="{15289E0D-32F6-46FC-A0DD-2253604237C4}" dt="2018-11-29T00:20:05.560" v="122" actId="2696"/>
        <pc:sldMkLst>
          <pc:docMk/>
          <pc:sldMk cId="447615607" sldId="273"/>
        </pc:sldMkLst>
      </pc:sldChg>
      <pc:sldChg chg="del">
        <pc:chgData name="Max Fritz" userId="a9cb7062-c128-4cd4-aba9-4dbd20eb8081" providerId="ADAL" clId="{15289E0D-32F6-46FC-A0DD-2253604237C4}" dt="2018-11-29T00:16:36.620" v="58" actId="2696"/>
        <pc:sldMkLst>
          <pc:docMk/>
          <pc:sldMk cId="4286664942" sldId="273"/>
        </pc:sldMkLst>
      </pc:sldChg>
      <pc:sldChg chg="del">
        <pc:chgData name="Max Fritz" userId="a9cb7062-c128-4cd4-aba9-4dbd20eb8081" providerId="ADAL" clId="{15289E0D-32F6-46FC-A0DD-2253604237C4}" dt="2018-11-29T00:16:38.705" v="104" actId="2696"/>
        <pc:sldMkLst>
          <pc:docMk/>
          <pc:sldMk cId="2879387796" sldId="274"/>
        </pc:sldMkLst>
      </pc:sldChg>
      <pc:sldChg chg="del">
        <pc:chgData name="Max Fritz" userId="a9cb7062-c128-4cd4-aba9-4dbd20eb8081" providerId="ADAL" clId="{15289E0D-32F6-46FC-A0DD-2253604237C4}" dt="2018-11-29T00:16:38.727" v="106" actId="2696"/>
        <pc:sldMkLst>
          <pc:docMk/>
          <pc:sldMk cId="3943822158" sldId="275"/>
        </pc:sldMkLst>
      </pc:sldChg>
      <pc:sldChg chg="del">
        <pc:chgData name="Max Fritz" userId="a9cb7062-c128-4cd4-aba9-4dbd20eb8081" providerId="ADAL" clId="{15289E0D-32F6-46FC-A0DD-2253604237C4}" dt="2018-11-29T00:16:38.745" v="107" actId="2696"/>
        <pc:sldMkLst>
          <pc:docMk/>
          <pc:sldMk cId="4155286409" sldId="276"/>
        </pc:sldMkLst>
      </pc:sldChg>
      <pc:sldChg chg="del">
        <pc:chgData name="Max Fritz" userId="a9cb7062-c128-4cd4-aba9-4dbd20eb8081" providerId="ADAL" clId="{15289E0D-32F6-46FC-A0DD-2253604237C4}" dt="2018-11-29T00:16:38.714" v="105" actId="2696"/>
        <pc:sldMkLst>
          <pc:docMk/>
          <pc:sldMk cId="3450196503" sldId="278"/>
        </pc:sldMkLst>
      </pc:sldChg>
      <pc:sldChg chg="del">
        <pc:chgData name="Max Fritz" userId="a9cb7062-c128-4cd4-aba9-4dbd20eb8081" providerId="ADAL" clId="{15289E0D-32F6-46FC-A0DD-2253604237C4}" dt="2018-11-29T00:16:37.610" v="86" actId="2696"/>
        <pc:sldMkLst>
          <pc:docMk/>
          <pc:sldMk cId="2704102299" sldId="279"/>
        </pc:sldMkLst>
      </pc:sldChg>
      <pc:sldChg chg="del">
        <pc:chgData name="Max Fritz" userId="a9cb7062-c128-4cd4-aba9-4dbd20eb8081" providerId="ADAL" clId="{15289E0D-32F6-46FC-A0DD-2253604237C4}" dt="2018-11-29T00:16:37.633" v="88" actId="2696"/>
        <pc:sldMkLst>
          <pc:docMk/>
          <pc:sldMk cId="3806258870" sldId="280"/>
        </pc:sldMkLst>
      </pc:sldChg>
      <pc:sldChg chg="del">
        <pc:chgData name="Max Fritz" userId="a9cb7062-c128-4cd4-aba9-4dbd20eb8081" providerId="ADAL" clId="{15289E0D-32F6-46FC-A0DD-2253604237C4}" dt="2018-11-29T00:16:37.349" v="64" actId="2696"/>
        <pc:sldMkLst>
          <pc:docMk/>
          <pc:sldMk cId="3603031940" sldId="282"/>
        </pc:sldMkLst>
      </pc:sldChg>
      <pc:sldChg chg="del">
        <pc:chgData name="Max Fritz" userId="a9cb7062-c128-4cd4-aba9-4dbd20eb8081" providerId="ADAL" clId="{15289E0D-32F6-46FC-A0DD-2253604237C4}" dt="2018-11-29T00:16:37.405" v="65" actId="2696"/>
        <pc:sldMkLst>
          <pc:docMk/>
          <pc:sldMk cId="4257358023" sldId="283"/>
        </pc:sldMkLst>
      </pc:sldChg>
      <pc:sldChg chg="del">
        <pc:chgData name="Max Fritz" userId="a9cb7062-c128-4cd4-aba9-4dbd20eb8081" providerId="ADAL" clId="{15289E0D-32F6-46FC-A0DD-2253604237C4}" dt="2018-11-29T00:16:36.828" v="61" actId="2696"/>
        <pc:sldMkLst>
          <pc:docMk/>
          <pc:sldMk cId="3630262915" sldId="289"/>
        </pc:sldMkLst>
      </pc:sldChg>
      <pc:sldChg chg="add">
        <pc:chgData name="Max Fritz" userId="a9cb7062-c128-4cd4-aba9-4dbd20eb8081" providerId="ADAL" clId="{15289E0D-32F6-46FC-A0DD-2253604237C4}" dt="2018-11-29T00:18:17.347" v="117"/>
        <pc:sldMkLst>
          <pc:docMk/>
          <pc:sldMk cId="1130581944" sldId="290"/>
        </pc:sldMkLst>
      </pc:sldChg>
      <pc:sldChg chg="del">
        <pc:chgData name="Max Fritz" userId="a9cb7062-c128-4cd4-aba9-4dbd20eb8081" providerId="ADAL" clId="{15289E0D-32F6-46FC-A0DD-2253604237C4}" dt="2018-11-29T00:16:37.313" v="63" actId="2696"/>
        <pc:sldMkLst>
          <pc:docMk/>
          <pc:sldMk cId="3183872630" sldId="290"/>
        </pc:sldMkLst>
      </pc:sldChg>
      <pc:sldChg chg="add del">
        <pc:chgData name="Max Fritz" userId="a9cb7062-c128-4cd4-aba9-4dbd20eb8081" providerId="ADAL" clId="{15289E0D-32F6-46FC-A0DD-2253604237C4}" dt="2018-11-29T00:20:06.242" v="123" actId="2696"/>
        <pc:sldMkLst>
          <pc:docMk/>
          <pc:sldMk cId="3880232784" sldId="291"/>
        </pc:sldMkLst>
      </pc:sldChg>
      <pc:sldChg chg="add del">
        <pc:chgData name="Max Fritz" userId="a9cb7062-c128-4cd4-aba9-4dbd20eb8081" providerId="ADAL" clId="{15289E0D-32F6-46FC-A0DD-2253604237C4}" dt="2018-11-29T00:20:08.910" v="124" actId="2696"/>
        <pc:sldMkLst>
          <pc:docMk/>
          <pc:sldMk cId="2739266519" sldId="292"/>
        </pc:sldMkLst>
      </pc:sldChg>
      <pc:sldChg chg="add del">
        <pc:chgData name="Max Fritz" userId="a9cb7062-c128-4cd4-aba9-4dbd20eb8081" providerId="ADAL" clId="{15289E0D-32F6-46FC-A0DD-2253604237C4}" dt="2018-11-29T00:21:01.773" v="134" actId="2696"/>
        <pc:sldMkLst>
          <pc:docMk/>
          <pc:sldMk cId="4021144922" sldId="293"/>
        </pc:sldMkLst>
      </pc:sldChg>
      <pc:sldChg chg="add del">
        <pc:chgData name="Max Fritz" userId="a9cb7062-c128-4cd4-aba9-4dbd20eb8081" providerId="ADAL" clId="{15289E0D-32F6-46FC-A0DD-2253604237C4}" dt="2018-11-29T00:21:01.994" v="135" actId="2696"/>
        <pc:sldMkLst>
          <pc:docMk/>
          <pc:sldMk cId="3329870246" sldId="294"/>
        </pc:sldMkLst>
      </pc:sldChg>
      <pc:sldChg chg="add del">
        <pc:chgData name="Max Fritz" userId="a9cb7062-c128-4cd4-aba9-4dbd20eb8081" providerId="ADAL" clId="{15289E0D-32F6-46FC-A0DD-2253604237C4}" dt="2018-11-29T00:21:02.177" v="136" actId="2696"/>
        <pc:sldMkLst>
          <pc:docMk/>
          <pc:sldMk cId="1781184549" sldId="295"/>
        </pc:sldMkLst>
      </pc:sldChg>
      <pc:sldChg chg="add del">
        <pc:chgData name="Max Fritz" userId="a9cb7062-c128-4cd4-aba9-4dbd20eb8081" providerId="ADAL" clId="{15289E0D-32F6-46FC-A0DD-2253604237C4}" dt="2018-11-29T00:21:04.450" v="137" actId="2696"/>
        <pc:sldMkLst>
          <pc:docMk/>
          <pc:sldMk cId="4270830275" sldId="296"/>
        </pc:sldMkLst>
      </pc:sldChg>
      <pc:sldChg chg="del">
        <pc:chgData name="Max Fritz" userId="a9cb7062-c128-4cd4-aba9-4dbd20eb8081" providerId="ADAL" clId="{15289E0D-32F6-46FC-A0DD-2253604237C4}" dt="2018-11-29T00:16:38.795" v="110" actId="2696"/>
        <pc:sldMkLst>
          <pc:docMk/>
          <pc:sldMk cId="724178119" sldId="297"/>
        </pc:sldMkLst>
      </pc:sldChg>
      <pc:sldChg chg="add del">
        <pc:chgData name="Max Fritz" userId="a9cb7062-c128-4cd4-aba9-4dbd20eb8081" providerId="ADAL" clId="{15289E0D-32F6-46FC-A0DD-2253604237C4}" dt="2018-11-29T00:21:04.626" v="138" actId="2696"/>
        <pc:sldMkLst>
          <pc:docMk/>
          <pc:sldMk cId="1204208627" sldId="297"/>
        </pc:sldMkLst>
      </pc:sldChg>
      <pc:sldChg chg="add del">
        <pc:chgData name="Max Fritz" userId="a9cb7062-c128-4cd4-aba9-4dbd20eb8081" providerId="ADAL" clId="{15289E0D-32F6-46FC-A0DD-2253604237C4}" dt="2018-11-29T00:21:04.780" v="139" actId="2696"/>
        <pc:sldMkLst>
          <pc:docMk/>
          <pc:sldMk cId="1236502139" sldId="298"/>
        </pc:sldMkLst>
      </pc:sldChg>
      <pc:sldChg chg="del">
        <pc:chgData name="Max Fritz" userId="a9cb7062-c128-4cd4-aba9-4dbd20eb8081" providerId="ADAL" clId="{15289E0D-32F6-46FC-A0DD-2253604237C4}" dt="2018-11-29T00:16:38.818" v="113" actId="2696"/>
        <pc:sldMkLst>
          <pc:docMk/>
          <pc:sldMk cId="2966647826" sldId="298"/>
        </pc:sldMkLst>
      </pc:sldChg>
      <pc:sldChg chg="add del">
        <pc:chgData name="Max Fritz" userId="a9cb7062-c128-4cd4-aba9-4dbd20eb8081" providerId="ADAL" clId="{15289E0D-32F6-46FC-A0DD-2253604237C4}" dt="2018-11-29T00:21:05.179" v="141" actId="2696"/>
        <pc:sldMkLst>
          <pc:docMk/>
          <pc:sldMk cId="3161245148" sldId="300"/>
        </pc:sldMkLst>
      </pc:sldChg>
      <pc:sldChg chg="add del">
        <pc:chgData name="Max Fritz" userId="a9cb7062-c128-4cd4-aba9-4dbd20eb8081" providerId="ADAL" clId="{15289E0D-32F6-46FC-A0DD-2253604237C4}" dt="2018-11-29T00:21:05.363" v="142" actId="2696"/>
        <pc:sldMkLst>
          <pc:docMk/>
          <pc:sldMk cId="2858485044" sldId="301"/>
        </pc:sldMkLst>
      </pc:sldChg>
      <pc:sldChg chg="add del">
        <pc:chgData name="Max Fritz" userId="a9cb7062-c128-4cd4-aba9-4dbd20eb8081" providerId="ADAL" clId="{15289E0D-32F6-46FC-A0DD-2253604237C4}" dt="2018-11-29T00:21:05.987" v="143" actId="2696"/>
        <pc:sldMkLst>
          <pc:docMk/>
          <pc:sldMk cId="4058694535" sldId="302"/>
        </pc:sldMkLst>
      </pc:sldChg>
      <pc:sldChg chg="del">
        <pc:chgData name="Max Fritz" userId="a9cb7062-c128-4cd4-aba9-4dbd20eb8081" providerId="ADAL" clId="{15289E0D-32F6-46FC-A0DD-2253604237C4}" dt="2018-11-29T00:16:35.444" v="20" actId="2696"/>
        <pc:sldMkLst>
          <pc:docMk/>
          <pc:sldMk cId="4062720912" sldId="302"/>
        </pc:sldMkLst>
      </pc:sldChg>
      <pc:sldChg chg="add del">
        <pc:chgData name="Max Fritz" userId="a9cb7062-c128-4cd4-aba9-4dbd20eb8081" providerId="ADAL" clId="{15289E0D-32F6-46FC-A0DD-2253604237C4}" dt="2018-11-29T00:21:06.147" v="144" actId="2696"/>
        <pc:sldMkLst>
          <pc:docMk/>
          <pc:sldMk cId="2392660013" sldId="303"/>
        </pc:sldMkLst>
      </pc:sldChg>
      <pc:sldChg chg="del">
        <pc:chgData name="Max Fritz" userId="a9cb7062-c128-4cd4-aba9-4dbd20eb8081" providerId="ADAL" clId="{15289E0D-32F6-46FC-A0DD-2253604237C4}" dt="2018-11-29T00:16:34.870" v="10" actId="2696"/>
        <pc:sldMkLst>
          <pc:docMk/>
          <pc:sldMk cId="2994460304" sldId="303"/>
        </pc:sldMkLst>
      </pc:sldChg>
      <pc:sldChg chg="add del">
        <pc:chgData name="Max Fritz" userId="a9cb7062-c128-4cd4-aba9-4dbd20eb8081" providerId="ADAL" clId="{15289E0D-32F6-46FC-A0DD-2253604237C4}" dt="2018-11-29T00:21:06.852" v="145" actId="2696"/>
        <pc:sldMkLst>
          <pc:docMk/>
          <pc:sldMk cId="143526954" sldId="304"/>
        </pc:sldMkLst>
      </pc:sldChg>
      <pc:sldChg chg="del">
        <pc:chgData name="Max Fritz" userId="a9cb7062-c128-4cd4-aba9-4dbd20eb8081" providerId="ADAL" clId="{15289E0D-32F6-46FC-A0DD-2253604237C4}" dt="2018-11-29T00:16:35.482" v="21" actId="2696"/>
        <pc:sldMkLst>
          <pc:docMk/>
          <pc:sldMk cId="2385317281" sldId="304"/>
        </pc:sldMkLst>
      </pc:sldChg>
      <pc:sldChg chg="del">
        <pc:chgData name="Max Fritz" userId="a9cb7062-c128-4cd4-aba9-4dbd20eb8081" providerId="ADAL" clId="{15289E0D-32F6-46FC-A0DD-2253604237C4}" dt="2018-11-29T00:16:38.570" v="99" actId="2696"/>
        <pc:sldMkLst>
          <pc:docMk/>
          <pc:sldMk cId="86651836" sldId="305"/>
        </pc:sldMkLst>
      </pc:sldChg>
      <pc:sldChg chg="add del">
        <pc:chgData name="Max Fritz" userId="a9cb7062-c128-4cd4-aba9-4dbd20eb8081" providerId="ADAL" clId="{15289E0D-32F6-46FC-A0DD-2253604237C4}" dt="2018-11-29T00:21:07.828" v="146" actId="2696"/>
        <pc:sldMkLst>
          <pc:docMk/>
          <pc:sldMk cId="665154863" sldId="305"/>
        </pc:sldMkLst>
      </pc:sldChg>
      <pc:sldChg chg="add del">
        <pc:chgData name="Max Fritz" userId="a9cb7062-c128-4cd4-aba9-4dbd20eb8081" providerId="ADAL" clId="{15289E0D-32F6-46FC-A0DD-2253604237C4}" dt="2018-11-29T00:21:08.029" v="147" actId="2696"/>
        <pc:sldMkLst>
          <pc:docMk/>
          <pc:sldMk cId="975933453" sldId="306"/>
        </pc:sldMkLst>
      </pc:sldChg>
      <pc:sldChg chg="add del">
        <pc:chgData name="Max Fritz" userId="a9cb7062-c128-4cd4-aba9-4dbd20eb8081" providerId="ADAL" clId="{15289E0D-32F6-46FC-A0DD-2253604237C4}" dt="2018-11-29T00:21:08.664" v="148" actId="2696"/>
        <pc:sldMkLst>
          <pc:docMk/>
          <pc:sldMk cId="1534587372" sldId="307"/>
        </pc:sldMkLst>
      </pc:sldChg>
      <pc:sldChg chg="del">
        <pc:chgData name="Max Fritz" userId="a9cb7062-c128-4cd4-aba9-4dbd20eb8081" providerId="ADAL" clId="{15289E0D-32F6-46FC-A0DD-2253604237C4}" dt="2018-11-29T00:16:38.297" v="95" actId="2696"/>
        <pc:sldMkLst>
          <pc:docMk/>
          <pc:sldMk cId="2269427219" sldId="307"/>
        </pc:sldMkLst>
      </pc:sldChg>
      <pc:sldChg chg="add del">
        <pc:chgData name="Max Fritz" userId="a9cb7062-c128-4cd4-aba9-4dbd20eb8081" providerId="ADAL" clId="{15289E0D-32F6-46FC-A0DD-2253604237C4}" dt="2018-11-29T00:21:09.032" v="149" actId="2696"/>
        <pc:sldMkLst>
          <pc:docMk/>
          <pc:sldMk cId="3952893909" sldId="308"/>
        </pc:sldMkLst>
      </pc:sldChg>
      <pc:sldChg chg="add del">
        <pc:chgData name="Max Fritz" userId="a9cb7062-c128-4cd4-aba9-4dbd20eb8081" providerId="ADAL" clId="{15289E0D-32F6-46FC-A0DD-2253604237C4}" dt="2018-11-29T00:21:09.194" v="150" actId="2696"/>
        <pc:sldMkLst>
          <pc:docMk/>
          <pc:sldMk cId="2655117887" sldId="309"/>
        </pc:sldMkLst>
      </pc:sldChg>
      <pc:sldChg chg="add del">
        <pc:chgData name="Max Fritz" userId="a9cb7062-c128-4cd4-aba9-4dbd20eb8081" providerId="ADAL" clId="{15289E0D-32F6-46FC-A0DD-2253604237C4}" dt="2018-11-29T00:21:09.890" v="151" actId="2696"/>
        <pc:sldMkLst>
          <pc:docMk/>
          <pc:sldMk cId="164278632" sldId="310"/>
        </pc:sldMkLst>
      </pc:sldChg>
      <pc:sldChg chg="add del">
        <pc:chgData name="Max Fritz" userId="a9cb7062-c128-4cd4-aba9-4dbd20eb8081" providerId="ADAL" clId="{15289E0D-32F6-46FC-A0DD-2253604237C4}" dt="2018-11-29T00:21:10.066" v="152" actId="2696"/>
        <pc:sldMkLst>
          <pc:docMk/>
          <pc:sldMk cId="4023664023" sldId="311"/>
        </pc:sldMkLst>
      </pc:sldChg>
      <pc:sldChg chg="del">
        <pc:chgData name="Max Fritz" userId="a9cb7062-c128-4cd4-aba9-4dbd20eb8081" providerId="ADAL" clId="{15289E0D-32F6-46FC-A0DD-2253604237C4}" dt="2018-11-29T00:16:35.561" v="22" actId="2696"/>
        <pc:sldMkLst>
          <pc:docMk/>
          <pc:sldMk cId="1386887445" sldId="312"/>
        </pc:sldMkLst>
      </pc:sldChg>
      <pc:sldChg chg="add del">
        <pc:chgData name="Max Fritz" userId="a9cb7062-c128-4cd4-aba9-4dbd20eb8081" providerId="ADAL" clId="{15289E0D-32F6-46FC-A0DD-2253604237C4}" dt="2018-11-29T00:21:10.236" v="153" actId="2696"/>
        <pc:sldMkLst>
          <pc:docMk/>
          <pc:sldMk cId="3241579787" sldId="312"/>
        </pc:sldMkLst>
      </pc:sldChg>
      <pc:sldChg chg="del">
        <pc:chgData name="Max Fritz" userId="a9cb7062-c128-4cd4-aba9-4dbd20eb8081" providerId="ADAL" clId="{15289E0D-32F6-46FC-A0DD-2253604237C4}" dt="2018-11-29T00:16:35.583" v="24" actId="2696"/>
        <pc:sldMkLst>
          <pc:docMk/>
          <pc:sldMk cId="717124641" sldId="313"/>
        </pc:sldMkLst>
      </pc:sldChg>
      <pc:sldChg chg="add del">
        <pc:chgData name="Max Fritz" userId="a9cb7062-c128-4cd4-aba9-4dbd20eb8081" providerId="ADAL" clId="{15289E0D-32F6-46FC-A0DD-2253604237C4}" dt="2018-11-29T00:21:10.417" v="154" actId="2696"/>
        <pc:sldMkLst>
          <pc:docMk/>
          <pc:sldMk cId="2438927331" sldId="313"/>
        </pc:sldMkLst>
      </pc:sldChg>
      <pc:sldChg chg="add del">
        <pc:chgData name="Max Fritz" userId="a9cb7062-c128-4cd4-aba9-4dbd20eb8081" providerId="ADAL" clId="{15289E0D-32F6-46FC-A0DD-2253604237C4}" dt="2018-11-29T00:21:11.225" v="155" actId="2696"/>
        <pc:sldMkLst>
          <pc:docMk/>
          <pc:sldMk cId="2307808703" sldId="314"/>
        </pc:sldMkLst>
      </pc:sldChg>
      <pc:sldChg chg="add del">
        <pc:chgData name="Max Fritz" userId="a9cb7062-c128-4cd4-aba9-4dbd20eb8081" providerId="ADAL" clId="{15289E0D-32F6-46FC-A0DD-2253604237C4}" dt="2018-11-29T00:21:11.712" v="156" actId="2696"/>
        <pc:sldMkLst>
          <pc:docMk/>
          <pc:sldMk cId="3242332044" sldId="315"/>
        </pc:sldMkLst>
      </pc:sldChg>
      <pc:sldChg chg="del">
        <pc:chgData name="Max Fritz" userId="a9cb7062-c128-4cd4-aba9-4dbd20eb8081" providerId="ADAL" clId="{15289E0D-32F6-46FC-A0DD-2253604237C4}" dt="2018-11-29T00:16:36.642" v="59" actId="2696"/>
        <pc:sldMkLst>
          <pc:docMk/>
          <pc:sldMk cId="425421141" sldId="316"/>
        </pc:sldMkLst>
      </pc:sldChg>
      <pc:sldChg chg="add del">
        <pc:chgData name="Max Fritz" userId="a9cb7062-c128-4cd4-aba9-4dbd20eb8081" providerId="ADAL" clId="{15289E0D-32F6-46FC-A0DD-2253604237C4}" dt="2018-11-29T00:21:12.246" v="157" actId="2696"/>
        <pc:sldMkLst>
          <pc:docMk/>
          <pc:sldMk cId="1647945707" sldId="316"/>
        </pc:sldMkLst>
      </pc:sldChg>
      <pc:sldChg chg="del">
        <pc:chgData name="Max Fritz" userId="a9cb7062-c128-4cd4-aba9-4dbd20eb8081" providerId="ADAL" clId="{15289E0D-32F6-46FC-A0DD-2253604237C4}" dt="2018-11-29T00:16:38.765" v="108" actId="2696"/>
        <pc:sldMkLst>
          <pc:docMk/>
          <pc:sldMk cId="2169093937" sldId="317"/>
        </pc:sldMkLst>
      </pc:sldChg>
      <pc:sldChg chg="add del">
        <pc:chgData name="Max Fritz" userId="a9cb7062-c128-4cd4-aba9-4dbd20eb8081" providerId="ADAL" clId="{15289E0D-32F6-46FC-A0DD-2253604237C4}" dt="2018-11-29T00:21:20.794" v="158" actId="2696"/>
        <pc:sldMkLst>
          <pc:docMk/>
          <pc:sldMk cId="3491632668" sldId="317"/>
        </pc:sldMkLst>
      </pc:sldChg>
      <pc:sldChg chg="add del">
        <pc:chgData name="Max Fritz" userId="a9cb7062-c128-4cd4-aba9-4dbd20eb8081" providerId="ADAL" clId="{15289E0D-32F6-46FC-A0DD-2253604237C4}" dt="2018-11-29T00:21:21.861" v="159" actId="2696"/>
        <pc:sldMkLst>
          <pc:docMk/>
          <pc:sldMk cId="542395243" sldId="318"/>
        </pc:sldMkLst>
      </pc:sldChg>
      <pc:sldChg chg="del">
        <pc:chgData name="Max Fritz" userId="a9cb7062-c128-4cd4-aba9-4dbd20eb8081" providerId="ADAL" clId="{15289E0D-32F6-46FC-A0DD-2253604237C4}" dt="2018-11-29T00:16:38.781" v="109" actId="2696"/>
        <pc:sldMkLst>
          <pc:docMk/>
          <pc:sldMk cId="695872210" sldId="318"/>
        </pc:sldMkLst>
      </pc:sldChg>
      <pc:sldChg chg="del">
        <pc:chgData name="Max Fritz" userId="a9cb7062-c128-4cd4-aba9-4dbd20eb8081" providerId="ADAL" clId="{15289E0D-32F6-46FC-A0DD-2253604237C4}" dt="2018-11-29T00:16:38.803" v="111" actId="2696"/>
        <pc:sldMkLst>
          <pc:docMk/>
          <pc:sldMk cId="3090342513" sldId="319"/>
        </pc:sldMkLst>
      </pc:sldChg>
      <pc:sldChg chg="del">
        <pc:chgData name="Max Fritz" userId="a9cb7062-c128-4cd4-aba9-4dbd20eb8081" providerId="ADAL" clId="{15289E0D-32F6-46FC-A0DD-2253604237C4}" dt="2018-11-29T00:16:38.811" v="112" actId="2696"/>
        <pc:sldMkLst>
          <pc:docMk/>
          <pc:sldMk cId="1617064987" sldId="320"/>
        </pc:sldMkLst>
      </pc:sldChg>
      <pc:sldChg chg="add del">
        <pc:chgData name="Max Fritz" userId="a9cb7062-c128-4cd4-aba9-4dbd20eb8081" providerId="ADAL" clId="{15289E0D-32F6-46FC-A0DD-2253604237C4}" dt="2018-11-29T00:24:33.493" v="195" actId="2696"/>
        <pc:sldMkLst>
          <pc:docMk/>
          <pc:sldMk cId="1957186891" sldId="342"/>
        </pc:sldMkLst>
      </pc:sldChg>
      <pc:sldChg chg="del">
        <pc:chgData name="Max Fritz" userId="a9cb7062-c128-4cd4-aba9-4dbd20eb8081" providerId="ADAL" clId="{15289E0D-32F6-46FC-A0DD-2253604237C4}" dt="2018-11-29T00:16:35.211" v="17" actId="2696"/>
        <pc:sldMkLst>
          <pc:docMk/>
          <pc:sldMk cId="737227307" sldId="364"/>
        </pc:sldMkLst>
      </pc:sldChg>
      <pc:sldChg chg="del">
        <pc:chgData name="Max Fritz" userId="a9cb7062-c128-4cd4-aba9-4dbd20eb8081" providerId="ADAL" clId="{15289E0D-32F6-46FC-A0DD-2253604237C4}" dt="2018-11-29T00:16:35.072" v="14" actId="2696"/>
        <pc:sldMkLst>
          <pc:docMk/>
          <pc:sldMk cId="158119644" sldId="381"/>
        </pc:sldMkLst>
      </pc:sldChg>
      <pc:sldChg chg="del">
        <pc:chgData name="Max Fritz" userId="a9cb7062-c128-4cd4-aba9-4dbd20eb8081" providerId="ADAL" clId="{15289E0D-32F6-46FC-A0DD-2253604237C4}" dt="2018-11-29T00:16:34.949" v="12" actId="2696"/>
        <pc:sldMkLst>
          <pc:docMk/>
          <pc:sldMk cId="2287643259" sldId="421"/>
        </pc:sldMkLst>
      </pc:sldChg>
      <pc:sldChg chg="del">
        <pc:chgData name="Max Fritz" userId="a9cb7062-c128-4cd4-aba9-4dbd20eb8081" providerId="ADAL" clId="{15289E0D-32F6-46FC-A0DD-2253604237C4}" dt="2018-11-29T00:16:38.535" v="98" actId="2696"/>
        <pc:sldMkLst>
          <pc:docMk/>
          <pc:sldMk cId="2251714242" sldId="1446"/>
        </pc:sldMkLst>
      </pc:sldChg>
      <pc:sldChg chg="add del">
        <pc:chgData name="Max Fritz" userId="a9cb7062-c128-4cd4-aba9-4dbd20eb8081" providerId="ADAL" clId="{15289E0D-32F6-46FC-A0DD-2253604237C4}" dt="2018-11-29T00:23:00.726" v="164" actId="2696"/>
        <pc:sldMkLst>
          <pc:docMk/>
          <pc:sldMk cId="717124641" sldId="1572"/>
        </pc:sldMkLst>
      </pc:sldChg>
      <pc:sldChg chg="add del">
        <pc:chgData name="Max Fritz" userId="a9cb7062-c128-4cd4-aba9-4dbd20eb8081" providerId="ADAL" clId="{15289E0D-32F6-46FC-A0DD-2253604237C4}" dt="2018-11-29T00:24:29.034" v="193" actId="2696"/>
        <pc:sldMkLst>
          <pc:docMk/>
          <pc:sldMk cId="4044850015" sldId="1575"/>
        </pc:sldMkLst>
      </pc:sldChg>
      <pc:sldChg chg="add del">
        <pc:chgData name="Max Fritz" userId="a9cb7062-c128-4cd4-aba9-4dbd20eb8081" providerId="ADAL" clId="{15289E0D-32F6-46FC-A0DD-2253604237C4}" dt="2018-11-29T00:20:46.881" v="133"/>
        <pc:sldMkLst>
          <pc:docMk/>
          <pc:sldMk cId="4277923968" sldId="1583"/>
        </pc:sldMkLst>
      </pc:sldChg>
      <pc:sldChg chg="add del">
        <pc:chgData name="Max Fritz" userId="a9cb7062-c128-4cd4-aba9-4dbd20eb8081" providerId="ADAL" clId="{15289E0D-32F6-46FC-A0DD-2253604237C4}" dt="2018-11-29T00:20:46.881" v="133"/>
        <pc:sldMkLst>
          <pc:docMk/>
          <pc:sldMk cId="204139511" sldId="1584"/>
        </pc:sldMkLst>
      </pc:sldChg>
      <pc:sldChg chg="add del">
        <pc:chgData name="Max Fritz" userId="a9cb7062-c128-4cd4-aba9-4dbd20eb8081" providerId="ADAL" clId="{15289E0D-32F6-46FC-A0DD-2253604237C4}" dt="2018-11-29T00:20:46.881" v="133"/>
        <pc:sldMkLst>
          <pc:docMk/>
          <pc:sldMk cId="1431065193" sldId="1587"/>
        </pc:sldMkLst>
      </pc:sldChg>
      <pc:sldChg chg="add del">
        <pc:chgData name="Max Fritz" userId="a9cb7062-c128-4cd4-aba9-4dbd20eb8081" providerId="ADAL" clId="{15289E0D-32F6-46FC-A0DD-2253604237C4}" dt="2018-11-29T00:20:46.881" v="133"/>
        <pc:sldMkLst>
          <pc:docMk/>
          <pc:sldMk cId="3942281656" sldId="1588"/>
        </pc:sldMkLst>
      </pc:sldChg>
      <pc:sldChg chg="modSp add del">
        <pc:chgData name="Max Fritz" userId="a9cb7062-c128-4cd4-aba9-4dbd20eb8081" providerId="ADAL" clId="{15289E0D-32F6-46FC-A0DD-2253604237C4}" dt="2018-11-29T00:20:46.881" v="133"/>
        <pc:sldMkLst>
          <pc:docMk/>
          <pc:sldMk cId="3356013319" sldId="1589"/>
        </pc:sldMkLst>
        <pc:spChg chg="mod">
          <ac:chgData name="Max Fritz" userId="a9cb7062-c128-4cd4-aba9-4dbd20eb8081" providerId="ADAL" clId="{15289E0D-32F6-46FC-A0DD-2253604237C4}" dt="2018-11-29T00:20:46.608" v="132"/>
          <ac:spMkLst>
            <pc:docMk/>
            <pc:sldMk cId="3356013319" sldId="1589"/>
            <ac:spMk id="2" creationId="{A6D8494A-45F5-478A-B2D6-016B15F254D6}"/>
          </ac:spMkLst>
        </pc:spChg>
      </pc:sldChg>
      <pc:sldChg chg="add del">
        <pc:chgData name="Max Fritz" userId="a9cb7062-c128-4cd4-aba9-4dbd20eb8081" providerId="ADAL" clId="{15289E0D-32F6-46FC-A0DD-2253604237C4}" dt="2018-11-29T00:20:46.881" v="133"/>
        <pc:sldMkLst>
          <pc:docMk/>
          <pc:sldMk cId="2152610963" sldId="1590"/>
        </pc:sldMkLst>
      </pc:sldChg>
      <pc:sldChg chg="add del">
        <pc:chgData name="Max Fritz" userId="a9cb7062-c128-4cd4-aba9-4dbd20eb8081" providerId="ADAL" clId="{15289E0D-32F6-46FC-A0DD-2253604237C4}" dt="2018-11-29T00:24:22.352" v="189" actId="2696"/>
        <pc:sldMkLst>
          <pc:docMk/>
          <pc:sldMk cId="2216694213" sldId="1592"/>
        </pc:sldMkLst>
      </pc:sldChg>
      <pc:sldChg chg="add del">
        <pc:chgData name="Max Fritz" userId="a9cb7062-c128-4cd4-aba9-4dbd20eb8081" providerId="ADAL" clId="{15289E0D-32F6-46FC-A0DD-2253604237C4}" dt="2018-11-29T00:24:23.570" v="190" actId="2696"/>
        <pc:sldMkLst>
          <pc:docMk/>
          <pc:sldMk cId="2363799462" sldId="1593"/>
        </pc:sldMkLst>
      </pc:sldChg>
      <pc:sldChg chg="add del">
        <pc:chgData name="Max Fritz" userId="a9cb7062-c128-4cd4-aba9-4dbd20eb8081" providerId="ADAL" clId="{15289E0D-32F6-46FC-A0DD-2253604237C4}" dt="2018-11-29T00:22:49.694" v="163" actId="2696"/>
        <pc:sldMkLst>
          <pc:docMk/>
          <pc:sldMk cId="1577145150" sldId="1594"/>
        </pc:sldMkLst>
      </pc:sldChg>
      <pc:sldChg chg="add del">
        <pc:chgData name="Max Fritz" userId="a9cb7062-c128-4cd4-aba9-4dbd20eb8081" providerId="ADAL" clId="{15289E0D-32F6-46FC-A0DD-2253604237C4}" dt="2018-11-29T00:24:32.539" v="194" actId="2696"/>
        <pc:sldMkLst>
          <pc:docMk/>
          <pc:sldMk cId="886918793" sldId="1600"/>
        </pc:sldMkLst>
      </pc:sldChg>
      <pc:sldChg chg="add del setBg">
        <pc:chgData name="Max Fritz" userId="a9cb7062-c128-4cd4-aba9-4dbd20eb8081" providerId="ADAL" clId="{15289E0D-32F6-46FC-A0DD-2253604237C4}" dt="2018-11-29T00:20:46.881" v="133"/>
        <pc:sldMkLst>
          <pc:docMk/>
          <pc:sldMk cId="3247159520" sldId="1610"/>
        </pc:sldMkLst>
      </pc:sldChg>
      <pc:sldChg chg="add del">
        <pc:chgData name="Max Fritz" userId="a9cb7062-c128-4cd4-aba9-4dbd20eb8081" providerId="ADAL" clId="{15289E0D-32F6-46FC-A0DD-2253604237C4}" dt="2018-11-29T00:22:42.567" v="162" actId="2696"/>
        <pc:sldMkLst>
          <pc:docMk/>
          <pc:sldMk cId="1485773481" sldId="1630"/>
        </pc:sldMkLst>
      </pc:sldChg>
      <pc:sldChg chg="add del">
        <pc:chgData name="Max Fritz" userId="a9cb7062-c128-4cd4-aba9-4dbd20eb8081" providerId="ADAL" clId="{15289E0D-32F6-46FC-A0DD-2253604237C4}" dt="2018-11-29T00:20:46.881" v="133"/>
        <pc:sldMkLst>
          <pc:docMk/>
          <pc:sldMk cId="2043801419" sldId="1632"/>
        </pc:sldMkLst>
      </pc:sldChg>
      <pc:sldChg chg="add del">
        <pc:chgData name="Max Fritz" userId="a9cb7062-c128-4cd4-aba9-4dbd20eb8081" providerId="ADAL" clId="{15289E0D-32F6-46FC-A0DD-2253604237C4}" dt="2018-11-29T00:20:46.881" v="133"/>
        <pc:sldMkLst>
          <pc:docMk/>
          <pc:sldMk cId="3681022359" sldId="1637"/>
        </pc:sldMkLst>
      </pc:sldChg>
      <pc:sldChg chg="add del">
        <pc:chgData name="Max Fritz" userId="a9cb7062-c128-4cd4-aba9-4dbd20eb8081" providerId="ADAL" clId="{15289E0D-32F6-46FC-A0DD-2253604237C4}" dt="2018-11-29T00:24:24.323" v="191" actId="2696"/>
        <pc:sldMkLst>
          <pc:docMk/>
          <pc:sldMk cId="1265053672" sldId="1642"/>
        </pc:sldMkLst>
      </pc:sldChg>
      <pc:sldChg chg="del">
        <pc:chgData name="Max Fritz" userId="a9cb7062-c128-4cd4-aba9-4dbd20eb8081" providerId="ADAL" clId="{15289E0D-32F6-46FC-A0DD-2253604237C4}" dt="2018-11-29T00:16:34.734" v="1" actId="2696"/>
        <pc:sldMkLst>
          <pc:docMk/>
          <pc:sldMk cId="1767171890" sldId="1677"/>
        </pc:sldMkLst>
      </pc:sldChg>
      <pc:sldChg chg="add del">
        <pc:chgData name="Max Fritz" userId="a9cb7062-c128-4cd4-aba9-4dbd20eb8081" providerId="ADAL" clId="{15289E0D-32F6-46FC-A0DD-2253604237C4}" dt="2018-11-29T00:21:04.961" v="140" actId="2696"/>
        <pc:sldMkLst>
          <pc:docMk/>
          <pc:sldMk cId="683064139" sldId="1681"/>
        </pc:sldMkLst>
      </pc:sldChg>
      <pc:sldChg chg="del">
        <pc:chgData name="Max Fritz" userId="a9cb7062-c128-4cd4-aba9-4dbd20eb8081" providerId="ADAL" clId="{15289E0D-32F6-46FC-A0DD-2253604237C4}" dt="2018-11-29T00:16:34.855" v="9" actId="2696"/>
        <pc:sldMkLst>
          <pc:docMk/>
          <pc:sldMk cId="3617243739" sldId="1681"/>
        </pc:sldMkLst>
      </pc:sldChg>
      <pc:sldChg chg="del">
        <pc:chgData name="Max Fritz" userId="a9cb7062-c128-4cd4-aba9-4dbd20eb8081" providerId="ADAL" clId="{15289E0D-32F6-46FC-A0DD-2253604237C4}" dt="2018-11-29T00:16:34.749" v="3" actId="2696"/>
        <pc:sldMkLst>
          <pc:docMk/>
          <pc:sldMk cId="1061813561" sldId="1682"/>
        </pc:sldMkLst>
      </pc:sldChg>
      <pc:sldChg chg="add">
        <pc:chgData name="Max Fritz" userId="a9cb7062-c128-4cd4-aba9-4dbd20eb8081" providerId="ADAL" clId="{15289E0D-32F6-46FC-A0DD-2253604237C4}" dt="2018-11-29T00:20:02.593" v="121"/>
        <pc:sldMkLst>
          <pc:docMk/>
          <pc:sldMk cId="1245090591" sldId="1682"/>
        </pc:sldMkLst>
      </pc:sldChg>
      <pc:sldChg chg="add del setBg">
        <pc:chgData name="Max Fritz" userId="a9cb7062-c128-4cd4-aba9-4dbd20eb8081" providerId="ADAL" clId="{15289E0D-32F6-46FC-A0DD-2253604237C4}" dt="2018-11-29T00:20:02.440" v="120"/>
        <pc:sldMkLst>
          <pc:docMk/>
          <pc:sldMk cId="1543913203" sldId="1682"/>
        </pc:sldMkLst>
      </pc:sldChg>
      <pc:sldChg chg="add">
        <pc:chgData name="Max Fritz" userId="a9cb7062-c128-4cd4-aba9-4dbd20eb8081" providerId="ADAL" clId="{15289E0D-32F6-46FC-A0DD-2253604237C4}" dt="2018-11-29T00:20:02.593" v="121"/>
        <pc:sldMkLst>
          <pc:docMk/>
          <pc:sldMk cId="234180654" sldId="1683"/>
        </pc:sldMkLst>
      </pc:sldChg>
      <pc:sldChg chg="del">
        <pc:chgData name="Max Fritz" userId="a9cb7062-c128-4cd4-aba9-4dbd20eb8081" providerId="ADAL" clId="{15289E0D-32F6-46FC-A0DD-2253604237C4}" dt="2018-11-29T00:16:34.914" v="11" actId="2696"/>
        <pc:sldMkLst>
          <pc:docMk/>
          <pc:sldMk cId="1402118943" sldId="1683"/>
        </pc:sldMkLst>
      </pc:sldChg>
      <pc:sldChg chg="add del setBg">
        <pc:chgData name="Max Fritz" userId="a9cb7062-c128-4cd4-aba9-4dbd20eb8081" providerId="ADAL" clId="{15289E0D-32F6-46FC-A0DD-2253604237C4}" dt="2018-11-29T00:20:02.440" v="120"/>
        <pc:sldMkLst>
          <pc:docMk/>
          <pc:sldMk cId="1993060735" sldId="1683"/>
        </pc:sldMkLst>
      </pc:sldChg>
      <pc:sldChg chg="del">
        <pc:chgData name="Max Fritz" userId="a9cb7062-c128-4cd4-aba9-4dbd20eb8081" providerId="ADAL" clId="{15289E0D-32F6-46FC-A0DD-2253604237C4}" dt="2018-11-29T00:16:35.140" v="15" actId="2696"/>
        <pc:sldMkLst>
          <pc:docMk/>
          <pc:sldMk cId="1146587464" sldId="1684"/>
        </pc:sldMkLst>
      </pc:sldChg>
      <pc:sldChg chg="addSp delSp add del setBg delDesignElem">
        <pc:chgData name="Max Fritz" userId="a9cb7062-c128-4cd4-aba9-4dbd20eb8081" providerId="ADAL" clId="{15289E0D-32F6-46FC-A0DD-2253604237C4}" dt="2018-11-29T00:20:02.440" v="120"/>
        <pc:sldMkLst>
          <pc:docMk/>
          <pc:sldMk cId="3537512096" sldId="1684"/>
        </pc:sldMkLst>
        <pc:spChg chg="add del">
          <ac:chgData name="Max Fritz" userId="a9cb7062-c128-4cd4-aba9-4dbd20eb8081" providerId="ADAL" clId="{15289E0D-32F6-46FC-A0DD-2253604237C4}" dt="2018-11-29T00:20:02.440" v="120"/>
          <ac:spMkLst>
            <pc:docMk/>
            <pc:sldMk cId="3537512096" sldId="1684"/>
            <ac:spMk id="14" creationId="{6F9EB9F2-07E2-4D64-BBD8-BB5B217F1218}"/>
          </ac:spMkLst>
        </pc:spChg>
        <pc:cxnChg chg="add del">
          <ac:chgData name="Max Fritz" userId="a9cb7062-c128-4cd4-aba9-4dbd20eb8081" providerId="ADAL" clId="{15289E0D-32F6-46FC-A0DD-2253604237C4}" dt="2018-11-29T00:20:02.440" v="120"/>
          <ac:cxnSpMkLst>
            <pc:docMk/>
            <pc:sldMk cId="3537512096" sldId="1684"/>
            <ac:cxnSpMk id="16" creationId="{F0C57C7C-DFE9-4A1E-B7A9-DF40E63366BB}"/>
          </ac:cxnSpMkLst>
        </pc:cxnChg>
      </pc:sldChg>
      <pc:sldChg chg="add">
        <pc:chgData name="Max Fritz" userId="a9cb7062-c128-4cd4-aba9-4dbd20eb8081" providerId="ADAL" clId="{15289E0D-32F6-46FC-A0DD-2253604237C4}" dt="2018-11-29T00:20:02.593" v="121"/>
        <pc:sldMkLst>
          <pc:docMk/>
          <pc:sldMk cId="4287635586" sldId="1684"/>
        </pc:sldMkLst>
      </pc:sldChg>
      <pc:sldChg chg="add del setBg">
        <pc:chgData name="Max Fritz" userId="a9cb7062-c128-4cd4-aba9-4dbd20eb8081" providerId="ADAL" clId="{15289E0D-32F6-46FC-A0DD-2253604237C4}" dt="2018-11-29T00:21:32.623" v="160" actId="2696"/>
        <pc:sldMkLst>
          <pc:docMk/>
          <pc:sldMk cId="1386887445" sldId="1685"/>
        </pc:sldMkLst>
      </pc:sldChg>
      <pc:sldChg chg="del">
        <pc:chgData name="Max Fritz" userId="a9cb7062-c128-4cd4-aba9-4dbd20eb8081" providerId="ADAL" clId="{15289E0D-32F6-46FC-A0DD-2253604237C4}" dt="2018-11-29T00:16:35.027" v="13" actId="2696"/>
        <pc:sldMkLst>
          <pc:docMk/>
          <pc:sldMk cId="2742372150" sldId="1686"/>
        </pc:sldMkLst>
      </pc:sldChg>
      <pc:sldChg chg="add del">
        <pc:chgData name="Max Fritz" userId="a9cb7062-c128-4cd4-aba9-4dbd20eb8081" providerId="ADAL" clId="{15289E0D-32F6-46FC-A0DD-2253604237C4}" dt="2018-11-29T00:23:37.007" v="166" actId="2696"/>
        <pc:sldMkLst>
          <pc:docMk/>
          <pc:sldMk cId="3087372676" sldId="1686"/>
        </pc:sldMkLst>
      </pc:sldChg>
      <pc:sldChg chg="add del setBg">
        <pc:chgData name="Max Fritz" userId="a9cb7062-c128-4cd4-aba9-4dbd20eb8081" providerId="ADAL" clId="{15289E0D-32F6-46FC-A0DD-2253604237C4}" dt="2018-11-29T00:20:46.608" v="132"/>
        <pc:sldMkLst>
          <pc:docMk/>
          <pc:sldMk cId="1556580403" sldId="1687"/>
        </pc:sldMkLst>
      </pc:sldChg>
      <pc:sldChg chg="del">
        <pc:chgData name="Max Fritz" userId="a9cb7062-c128-4cd4-aba9-4dbd20eb8081" providerId="ADAL" clId="{15289E0D-32F6-46FC-A0DD-2253604237C4}" dt="2018-11-29T00:16:36.575" v="57" actId="2696"/>
        <pc:sldMkLst>
          <pc:docMk/>
          <pc:sldMk cId="3346059907" sldId="1687"/>
        </pc:sldMkLst>
      </pc:sldChg>
      <pc:sldChg chg="add">
        <pc:chgData name="Max Fritz" userId="a9cb7062-c128-4cd4-aba9-4dbd20eb8081" providerId="ADAL" clId="{15289E0D-32F6-46FC-A0DD-2253604237C4}" dt="2018-11-29T00:20:46.881" v="133"/>
        <pc:sldMkLst>
          <pc:docMk/>
          <pc:sldMk cId="4268093185" sldId="1687"/>
        </pc:sldMkLst>
      </pc:sldChg>
      <pc:sldChg chg="add del setBg">
        <pc:chgData name="Max Fritz" userId="a9cb7062-c128-4cd4-aba9-4dbd20eb8081" providerId="ADAL" clId="{15289E0D-32F6-46FC-A0DD-2253604237C4}" dt="2018-11-29T00:20:46.608" v="132"/>
        <pc:sldMkLst>
          <pc:docMk/>
          <pc:sldMk cId="64072504" sldId="1688"/>
        </pc:sldMkLst>
      </pc:sldChg>
      <pc:sldChg chg="add">
        <pc:chgData name="Max Fritz" userId="a9cb7062-c128-4cd4-aba9-4dbd20eb8081" providerId="ADAL" clId="{15289E0D-32F6-46FC-A0DD-2253604237C4}" dt="2018-11-29T00:20:46.881" v="133"/>
        <pc:sldMkLst>
          <pc:docMk/>
          <pc:sldMk cId="3567387174" sldId="1688"/>
        </pc:sldMkLst>
      </pc:sldChg>
      <pc:sldChg chg="del">
        <pc:chgData name="Max Fritz" userId="a9cb7062-c128-4cd4-aba9-4dbd20eb8081" providerId="ADAL" clId="{15289E0D-32F6-46FC-A0DD-2253604237C4}" dt="2018-11-29T00:16:36.339" v="56" actId="2696"/>
        <pc:sldMkLst>
          <pc:docMk/>
          <pc:sldMk cId="1421527514" sldId="1689"/>
        </pc:sldMkLst>
      </pc:sldChg>
      <pc:sldChg chg="add del">
        <pc:chgData name="Max Fritz" userId="a9cb7062-c128-4cd4-aba9-4dbd20eb8081" providerId="ADAL" clId="{15289E0D-32F6-46FC-A0DD-2253604237C4}" dt="2018-11-29T00:24:27.563" v="192" actId="2696"/>
        <pc:sldMkLst>
          <pc:docMk/>
          <pc:sldMk cId="3186638726" sldId="1689"/>
        </pc:sldMkLst>
      </pc:sldChg>
      <pc:sldChg chg="del">
        <pc:chgData name="Max Fritz" userId="a9cb7062-c128-4cd4-aba9-4dbd20eb8081" providerId="ADAL" clId="{15289E0D-32F6-46FC-A0DD-2253604237C4}" dt="2018-11-29T00:16:35.182" v="16" actId="2696"/>
        <pc:sldMkLst>
          <pc:docMk/>
          <pc:sldMk cId="2483322929" sldId="1690"/>
        </pc:sldMkLst>
      </pc:sldChg>
      <pc:sldChg chg="add del">
        <pc:chgData name="Max Fritz" userId="a9cb7062-c128-4cd4-aba9-4dbd20eb8081" providerId="ADAL" clId="{15289E0D-32F6-46FC-A0DD-2253604237C4}" dt="2018-11-29T00:22:41.907" v="161" actId="2696"/>
        <pc:sldMkLst>
          <pc:docMk/>
          <pc:sldMk cId="2520240757" sldId="1690"/>
        </pc:sldMkLst>
      </pc:sldChg>
      <pc:sldChg chg="del">
        <pc:chgData name="Max Fritz" userId="a9cb7062-c128-4cd4-aba9-4dbd20eb8081" providerId="ADAL" clId="{15289E0D-32F6-46FC-A0DD-2253604237C4}" dt="2018-11-29T00:16:34.711" v="0" actId="2696"/>
        <pc:sldMkLst>
          <pc:docMk/>
          <pc:sldMk cId="1927800906" sldId="1691"/>
        </pc:sldMkLst>
      </pc:sldChg>
      <pc:sldChg chg="addSp delSp add">
        <pc:chgData name="Max Fritz" userId="a9cb7062-c128-4cd4-aba9-4dbd20eb8081" providerId="ADAL" clId="{15289E0D-32F6-46FC-A0DD-2253604237C4}" dt="2018-11-29T00:24:02.402" v="171"/>
        <pc:sldMkLst>
          <pc:docMk/>
          <pc:sldMk cId="1953170837" sldId="1691"/>
        </pc:sldMkLst>
        <pc:picChg chg="add del">
          <ac:chgData name="Max Fritz" userId="a9cb7062-c128-4cd4-aba9-4dbd20eb8081" providerId="ADAL" clId="{15289E0D-32F6-46FC-A0DD-2253604237C4}" dt="2018-11-29T00:24:02.402" v="171"/>
          <ac:picMkLst>
            <pc:docMk/>
            <pc:sldMk cId="1953170837" sldId="1691"/>
            <ac:picMk id="2" creationId="{8AFD1450-6782-421D-B1E5-BB842A465528}"/>
          </ac:picMkLst>
        </pc:picChg>
      </pc:sldChg>
      <pc:sldChg chg="add del setBg">
        <pc:chgData name="Max Fritz" userId="a9cb7062-c128-4cd4-aba9-4dbd20eb8081" providerId="ADAL" clId="{15289E0D-32F6-46FC-A0DD-2253604237C4}" dt="2018-11-29T00:20:46.608" v="132"/>
        <pc:sldMkLst>
          <pc:docMk/>
          <pc:sldMk cId="2824036568" sldId="1691"/>
        </pc:sldMkLst>
      </pc:sldChg>
      <pc:sldChg chg="add del setBg">
        <pc:chgData name="Max Fritz" userId="a9cb7062-c128-4cd4-aba9-4dbd20eb8081" providerId="ADAL" clId="{15289E0D-32F6-46FC-A0DD-2253604237C4}" dt="2018-11-29T00:20:46.608" v="132"/>
        <pc:sldMkLst>
          <pc:docMk/>
          <pc:sldMk cId="448830433" sldId="1692"/>
        </pc:sldMkLst>
      </pc:sldChg>
      <pc:sldChg chg="del">
        <pc:chgData name="Max Fritz" userId="a9cb7062-c128-4cd4-aba9-4dbd20eb8081" providerId="ADAL" clId="{15289E0D-32F6-46FC-A0DD-2253604237C4}" dt="2018-11-29T00:16:35.257" v="18" actId="2696"/>
        <pc:sldMkLst>
          <pc:docMk/>
          <pc:sldMk cId="1011470830" sldId="1692"/>
        </pc:sldMkLst>
      </pc:sldChg>
      <pc:sldChg chg="add">
        <pc:chgData name="Max Fritz" userId="a9cb7062-c128-4cd4-aba9-4dbd20eb8081" providerId="ADAL" clId="{15289E0D-32F6-46FC-A0DD-2253604237C4}" dt="2018-11-29T00:20:46.881" v="133"/>
        <pc:sldMkLst>
          <pc:docMk/>
          <pc:sldMk cId="3786827973" sldId="1692"/>
        </pc:sldMkLst>
      </pc:sldChg>
      <pc:sldChg chg="add del setBg">
        <pc:chgData name="Max Fritz" userId="a9cb7062-c128-4cd4-aba9-4dbd20eb8081" providerId="ADAL" clId="{15289E0D-32F6-46FC-A0DD-2253604237C4}" dt="2018-11-29T00:20:46.608" v="132"/>
        <pc:sldMkLst>
          <pc:docMk/>
          <pc:sldMk cId="1101681694" sldId="1693"/>
        </pc:sldMkLst>
      </pc:sldChg>
      <pc:sldChg chg="add">
        <pc:chgData name="Max Fritz" userId="a9cb7062-c128-4cd4-aba9-4dbd20eb8081" providerId="ADAL" clId="{15289E0D-32F6-46FC-A0DD-2253604237C4}" dt="2018-11-29T00:20:46.881" v="133"/>
        <pc:sldMkLst>
          <pc:docMk/>
          <pc:sldMk cId="4142358753" sldId="1693"/>
        </pc:sldMkLst>
      </pc:sldChg>
      <pc:sldChg chg="add">
        <pc:chgData name="Max Fritz" userId="a9cb7062-c128-4cd4-aba9-4dbd20eb8081" providerId="ADAL" clId="{15289E0D-32F6-46FC-A0DD-2253604237C4}" dt="2018-11-29T00:20:46.881" v="133"/>
        <pc:sldMkLst>
          <pc:docMk/>
          <pc:sldMk cId="25961525" sldId="1694"/>
        </pc:sldMkLst>
      </pc:sldChg>
      <pc:sldChg chg="add del setBg">
        <pc:chgData name="Max Fritz" userId="a9cb7062-c128-4cd4-aba9-4dbd20eb8081" providerId="ADAL" clId="{15289E0D-32F6-46FC-A0DD-2253604237C4}" dt="2018-11-29T00:20:46.608" v="132"/>
        <pc:sldMkLst>
          <pc:docMk/>
          <pc:sldMk cId="861810887" sldId="1694"/>
        </pc:sldMkLst>
      </pc:sldChg>
      <pc:sldChg chg="addSp delSp add del setBg delDesignElem">
        <pc:chgData name="Max Fritz" userId="a9cb7062-c128-4cd4-aba9-4dbd20eb8081" providerId="ADAL" clId="{15289E0D-32F6-46FC-A0DD-2253604237C4}" dt="2018-11-29T00:20:46.608" v="132"/>
        <pc:sldMkLst>
          <pc:docMk/>
          <pc:sldMk cId="1477299181" sldId="1695"/>
        </pc:sldMkLst>
        <pc:spChg chg="add del">
          <ac:chgData name="Max Fritz" userId="a9cb7062-c128-4cd4-aba9-4dbd20eb8081" providerId="ADAL" clId="{15289E0D-32F6-46FC-A0DD-2253604237C4}" dt="2018-11-29T00:20:46.608" v="132"/>
          <ac:spMkLst>
            <pc:docMk/>
            <pc:sldMk cId="1477299181" sldId="1695"/>
            <ac:spMk id="8" creationId="{6F9EB9F2-07E2-4D64-BBD8-BB5B217F1218}"/>
          </ac:spMkLst>
        </pc:spChg>
        <pc:cxnChg chg="add del">
          <ac:chgData name="Max Fritz" userId="a9cb7062-c128-4cd4-aba9-4dbd20eb8081" providerId="ADAL" clId="{15289E0D-32F6-46FC-A0DD-2253604237C4}" dt="2018-11-29T00:20:46.608" v="132"/>
          <ac:cxnSpMkLst>
            <pc:docMk/>
            <pc:sldMk cId="1477299181" sldId="1695"/>
            <ac:cxnSpMk id="10" creationId="{F0C57C7C-DFE9-4A1E-B7A9-DF40E63366BB}"/>
          </ac:cxnSpMkLst>
        </pc:cxnChg>
      </pc:sldChg>
      <pc:sldChg chg="add">
        <pc:chgData name="Max Fritz" userId="a9cb7062-c128-4cd4-aba9-4dbd20eb8081" providerId="ADAL" clId="{15289E0D-32F6-46FC-A0DD-2253604237C4}" dt="2018-11-29T00:20:46.881" v="133"/>
        <pc:sldMkLst>
          <pc:docMk/>
          <pc:sldMk cId="3950145364" sldId="1695"/>
        </pc:sldMkLst>
      </pc:sldChg>
      <pc:sldChg chg="add del setBg">
        <pc:chgData name="Max Fritz" userId="a9cb7062-c128-4cd4-aba9-4dbd20eb8081" providerId="ADAL" clId="{15289E0D-32F6-46FC-A0DD-2253604237C4}" dt="2018-11-29T00:20:46.608" v="132"/>
        <pc:sldMkLst>
          <pc:docMk/>
          <pc:sldMk cId="1900696915" sldId="1696"/>
        </pc:sldMkLst>
      </pc:sldChg>
      <pc:sldChg chg="add">
        <pc:chgData name="Max Fritz" userId="a9cb7062-c128-4cd4-aba9-4dbd20eb8081" providerId="ADAL" clId="{15289E0D-32F6-46FC-A0DD-2253604237C4}" dt="2018-11-29T00:20:46.881" v="133"/>
        <pc:sldMkLst>
          <pc:docMk/>
          <pc:sldMk cId="2652624216" sldId="1696"/>
        </pc:sldMkLst>
      </pc:sldChg>
      <pc:sldChg chg="add">
        <pc:chgData name="Max Fritz" userId="a9cb7062-c128-4cd4-aba9-4dbd20eb8081" providerId="ADAL" clId="{15289E0D-32F6-46FC-A0DD-2253604237C4}" dt="2018-11-29T00:20:46.881" v="133"/>
        <pc:sldMkLst>
          <pc:docMk/>
          <pc:sldMk cId="1321758302" sldId="1697"/>
        </pc:sldMkLst>
      </pc:sldChg>
      <pc:sldChg chg="add del setBg">
        <pc:chgData name="Max Fritz" userId="a9cb7062-c128-4cd4-aba9-4dbd20eb8081" providerId="ADAL" clId="{15289E0D-32F6-46FC-A0DD-2253604237C4}" dt="2018-11-29T00:20:46.608" v="132"/>
        <pc:sldMkLst>
          <pc:docMk/>
          <pc:sldMk cId="1695191441" sldId="1697"/>
        </pc:sldMkLst>
      </pc:sldChg>
      <pc:sldChg chg="add del setBg">
        <pc:chgData name="Max Fritz" userId="a9cb7062-c128-4cd4-aba9-4dbd20eb8081" providerId="ADAL" clId="{15289E0D-32F6-46FC-A0DD-2253604237C4}" dt="2018-11-29T00:20:46.608" v="132"/>
        <pc:sldMkLst>
          <pc:docMk/>
          <pc:sldMk cId="996778281" sldId="1698"/>
        </pc:sldMkLst>
      </pc:sldChg>
      <pc:sldChg chg="add">
        <pc:chgData name="Max Fritz" userId="a9cb7062-c128-4cd4-aba9-4dbd20eb8081" providerId="ADAL" clId="{15289E0D-32F6-46FC-A0DD-2253604237C4}" dt="2018-11-29T00:20:46.881" v="133"/>
        <pc:sldMkLst>
          <pc:docMk/>
          <pc:sldMk cId="3572342122" sldId="1698"/>
        </pc:sldMkLst>
      </pc:sldChg>
      <pc:sldChg chg="add">
        <pc:chgData name="Max Fritz" userId="a9cb7062-c128-4cd4-aba9-4dbd20eb8081" providerId="ADAL" clId="{15289E0D-32F6-46FC-A0DD-2253604237C4}" dt="2018-11-29T00:20:46.881" v="133"/>
        <pc:sldMkLst>
          <pc:docMk/>
          <pc:sldMk cId="1177518333" sldId="1699"/>
        </pc:sldMkLst>
      </pc:sldChg>
      <pc:sldChg chg="add del setBg">
        <pc:chgData name="Max Fritz" userId="a9cb7062-c128-4cd4-aba9-4dbd20eb8081" providerId="ADAL" clId="{15289E0D-32F6-46FC-A0DD-2253604237C4}" dt="2018-11-29T00:20:46.608" v="132"/>
        <pc:sldMkLst>
          <pc:docMk/>
          <pc:sldMk cId="3095051029" sldId="1699"/>
        </pc:sldMkLst>
      </pc:sldChg>
      <pc:sldChg chg="add">
        <pc:chgData name="Max Fritz" userId="a9cb7062-c128-4cd4-aba9-4dbd20eb8081" providerId="ADAL" clId="{15289E0D-32F6-46FC-A0DD-2253604237C4}" dt="2018-11-29T00:20:46.881" v="133"/>
        <pc:sldMkLst>
          <pc:docMk/>
          <pc:sldMk cId="476727869" sldId="1700"/>
        </pc:sldMkLst>
      </pc:sldChg>
      <pc:sldChg chg="addSp delSp add del setBg delDesignElem">
        <pc:chgData name="Max Fritz" userId="a9cb7062-c128-4cd4-aba9-4dbd20eb8081" providerId="ADAL" clId="{15289E0D-32F6-46FC-A0DD-2253604237C4}" dt="2018-11-29T00:20:46.608" v="132"/>
        <pc:sldMkLst>
          <pc:docMk/>
          <pc:sldMk cId="2759222207" sldId="1700"/>
        </pc:sldMkLst>
        <pc:spChg chg="add del">
          <ac:chgData name="Max Fritz" userId="a9cb7062-c128-4cd4-aba9-4dbd20eb8081" providerId="ADAL" clId="{15289E0D-32F6-46FC-A0DD-2253604237C4}" dt="2018-11-29T00:20:46.608" v="132"/>
          <ac:spMkLst>
            <pc:docMk/>
            <pc:sldMk cId="2759222207" sldId="1700"/>
            <ac:spMk id="12" creationId="{6F9EB9F2-07E2-4D64-BBD8-BB5B217F1218}"/>
          </ac:spMkLst>
        </pc:spChg>
        <pc:cxnChg chg="add del">
          <ac:chgData name="Max Fritz" userId="a9cb7062-c128-4cd4-aba9-4dbd20eb8081" providerId="ADAL" clId="{15289E0D-32F6-46FC-A0DD-2253604237C4}" dt="2018-11-29T00:20:46.608" v="132"/>
          <ac:cxnSpMkLst>
            <pc:docMk/>
            <pc:sldMk cId="2759222207" sldId="1700"/>
            <ac:cxnSpMk id="13" creationId="{F0C57C7C-DFE9-4A1E-B7A9-DF40E63366BB}"/>
          </ac:cxnSpMkLst>
        </pc:cxnChg>
      </pc:sldChg>
      <pc:sldChg chg="add del setBg">
        <pc:chgData name="Max Fritz" userId="a9cb7062-c128-4cd4-aba9-4dbd20eb8081" providerId="ADAL" clId="{15289E0D-32F6-46FC-A0DD-2253604237C4}" dt="2018-11-29T00:20:46.608" v="132"/>
        <pc:sldMkLst>
          <pc:docMk/>
          <pc:sldMk cId="1466803182" sldId="1701"/>
        </pc:sldMkLst>
      </pc:sldChg>
      <pc:sldChg chg="add">
        <pc:chgData name="Max Fritz" userId="a9cb7062-c128-4cd4-aba9-4dbd20eb8081" providerId="ADAL" clId="{15289E0D-32F6-46FC-A0DD-2253604237C4}" dt="2018-11-29T00:20:46.881" v="133"/>
        <pc:sldMkLst>
          <pc:docMk/>
          <pc:sldMk cId="1998052537" sldId="1701"/>
        </pc:sldMkLst>
      </pc:sldChg>
      <pc:sldChg chg="add">
        <pc:chgData name="Max Fritz" userId="a9cb7062-c128-4cd4-aba9-4dbd20eb8081" providerId="ADAL" clId="{15289E0D-32F6-46FC-A0DD-2253604237C4}" dt="2018-11-29T00:20:46.881" v="133"/>
        <pc:sldMkLst>
          <pc:docMk/>
          <pc:sldMk cId="1421781922" sldId="1702"/>
        </pc:sldMkLst>
      </pc:sldChg>
      <pc:sldChg chg="add del setBg">
        <pc:chgData name="Max Fritz" userId="a9cb7062-c128-4cd4-aba9-4dbd20eb8081" providerId="ADAL" clId="{15289E0D-32F6-46FC-A0DD-2253604237C4}" dt="2018-11-29T00:20:46.608" v="132"/>
        <pc:sldMkLst>
          <pc:docMk/>
          <pc:sldMk cId="1762709643" sldId="1702"/>
        </pc:sldMkLst>
      </pc:sldChg>
      <pc:sldChg chg="add">
        <pc:chgData name="Max Fritz" userId="a9cb7062-c128-4cd4-aba9-4dbd20eb8081" providerId="ADAL" clId="{15289E0D-32F6-46FC-A0DD-2253604237C4}" dt="2018-11-29T00:20:46.881" v="133"/>
        <pc:sldMkLst>
          <pc:docMk/>
          <pc:sldMk cId="1530509166" sldId="1703"/>
        </pc:sldMkLst>
      </pc:sldChg>
      <pc:sldChg chg="addSp delSp add del setBg delDesignElem">
        <pc:chgData name="Max Fritz" userId="a9cb7062-c128-4cd4-aba9-4dbd20eb8081" providerId="ADAL" clId="{15289E0D-32F6-46FC-A0DD-2253604237C4}" dt="2018-11-29T00:20:46.608" v="132"/>
        <pc:sldMkLst>
          <pc:docMk/>
          <pc:sldMk cId="1603861866" sldId="1703"/>
        </pc:sldMkLst>
        <pc:spChg chg="add del">
          <ac:chgData name="Max Fritz" userId="a9cb7062-c128-4cd4-aba9-4dbd20eb8081" providerId="ADAL" clId="{15289E0D-32F6-46FC-A0DD-2253604237C4}" dt="2018-11-29T00:20:46.608" v="132"/>
          <ac:spMkLst>
            <pc:docMk/>
            <pc:sldMk cId="1603861866" sldId="1703"/>
            <ac:spMk id="7" creationId="{6F9EB9F2-07E2-4D64-BBD8-BB5B217F1218}"/>
          </ac:spMkLst>
        </pc:spChg>
        <pc:cxnChg chg="add del">
          <ac:chgData name="Max Fritz" userId="a9cb7062-c128-4cd4-aba9-4dbd20eb8081" providerId="ADAL" clId="{15289E0D-32F6-46FC-A0DD-2253604237C4}" dt="2018-11-29T00:20:46.608" v="132"/>
          <ac:cxnSpMkLst>
            <pc:docMk/>
            <pc:sldMk cId="1603861866" sldId="1703"/>
            <ac:cxnSpMk id="9" creationId="{F0C57C7C-DFE9-4A1E-B7A9-DF40E63366BB}"/>
          </ac:cxnSpMkLst>
        </pc:cxnChg>
      </pc:sldChg>
      <pc:sldChg chg="add del setBg">
        <pc:chgData name="Max Fritz" userId="a9cb7062-c128-4cd4-aba9-4dbd20eb8081" providerId="ADAL" clId="{15289E0D-32F6-46FC-A0DD-2253604237C4}" dt="2018-11-29T00:20:46.608" v="132"/>
        <pc:sldMkLst>
          <pc:docMk/>
          <pc:sldMk cId="939688985" sldId="1704"/>
        </pc:sldMkLst>
      </pc:sldChg>
      <pc:sldChg chg="add">
        <pc:chgData name="Max Fritz" userId="a9cb7062-c128-4cd4-aba9-4dbd20eb8081" providerId="ADAL" clId="{15289E0D-32F6-46FC-A0DD-2253604237C4}" dt="2018-11-29T00:20:46.881" v="133"/>
        <pc:sldMkLst>
          <pc:docMk/>
          <pc:sldMk cId="2143438099" sldId="1704"/>
        </pc:sldMkLst>
      </pc:sldChg>
      <pc:sldChg chg="add del setBg">
        <pc:chgData name="Max Fritz" userId="a9cb7062-c128-4cd4-aba9-4dbd20eb8081" providerId="ADAL" clId="{15289E0D-32F6-46FC-A0DD-2253604237C4}" dt="2018-11-29T00:20:46.608" v="132"/>
        <pc:sldMkLst>
          <pc:docMk/>
          <pc:sldMk cId="3505551165" sldId="1705"/>
        </pc:sldMkLst>
      </pc:sldChg>
      <pc:sldChg chg="add">
        <pc:chgData name="Max Fritz" userId="a9cb7062-c128-4cd4-aba9-4dbd20eb8081" providerId="ADAL" clId="{15289E0D-32F6-46FC-A0DD-2253604237C4}" dt="2018-11-29T00:20:46.881" v="133"/>
        <pc:sldMkLst>
          <pc:docMk/>
          <pc:sldMk cId="4050544543" sldId="1705"/>
        </pc:sldMkLst>
      </pc:sldChg>
      <pc:sldChg chg="add del setBg">
        <pc:chgData name="Max Fritz" userId="a9cb7062-c128-4cd4-aba9-4dbd20eb8081" providerId="ADAL" clId="{15289E0D-32F6-46FC-A0DD-2253604237C4}" dt="2018-11-29T00:20:46.608" v="132"/>
        <pc:sldMkLst>
          <pc:docMk/>
          <pc:sldMk cId="798813096" sldId="1706"/>
        </pc:sldMkLst>
      </pc:sldChg>
      <pc:sldChg chg="add">
        <pc:chgData name="Max Fritz" userId="a9cb7062-c128-4cd4-aba9-4dbd20eb8081" providerId="ADAL" clId="{15289E0D-32F6-46FC-A0DD-2253604237C4}" dt="2018-11-29T00:20:46.881" v="133"/>
        <pc:sldMkLst>
          <pc:docMk/>
          <pc:sldMk cId="2334157538" sldId="1706"/>
        </pc:sldMkLst>
      </pc:sldChg>
      <pc:sldChg chg="add">
        <pc:chgData name="Max Fritz" userId="a9cb7062-c128-4cd4-aba9-4dbd20eb8081" providerId="ADAL" clId="{15289E0D-32F6-46FC-A0DD-2253604237C4}" dt="2018-11-29T00:20:46.881" v="133"/>
        <pc:sldMkLst>
          <pc:docMk/>
          <pc:sldMk cId="1153938522" sldId="1707"/>
        </pc:sldMkLst>
      </pc:sldChg>
      <pc:sldChg chg="addSp delSp add del setBg delDesignElem">
        <pc:chgData name="Max Fritz" userId="a9cb7062-c128-4cd4-aba9-4dbd20eb8081" providerId="ADAL" clId="{15289E0D-32F6-46FC-A0DD-2253604237C4}" dt="2018-11-29T00:20:46.608" v="132"/>
        <pc:sldMkLst>
          <pc:docMk/>
          <pc:sldMk cId="3099425172" sldId="1707"/>
        </pc:sldMkLst>
        <pc:spChg chg="add del">
          <ac:chgData name="Max Fritz" userId="a9cb7062-c128-4cd4-aba9-4dbd20eb8081" providerId="ADAL" clId="{15289E0D-32F6-46FC-A0DD-2253604237C4}" dt="2018-11-29T00:20:46.608" v="132"/>
          <ac:spMkLst>
            <pc:docMk/>
            <pc:sldMk cId="3099425172" sldId="1707"/>
            <ac:spMk id="18" creationId="{31DE5FCB-3FFD-4561-B3C1-C7BE5921E09F}"/>
          </ac:spMkLst>
        </pc:spChg>
        <pc:cxnChg chg="add del">
          <ac:chgData name="Max Fritz" userId="a9cb7062-c128-4cd4-aba9-4dbd20eb8081" providerId="ADAL" clId="{15289E0D-32F6-46FC-A0DD-2253604237C4}" dt="2018-11-29T00:20:46.608" v="132"/>
          <ac:cxnSpMkLst>
            <pc:docMk/>
            <pc:sldMk cId="3099425172" sldId="1707"/>
            <ac:cxnSpMk id="20" creationId="{679EB556-C279-4595-81F3-38C72EBA6BD9}"/>
          </ac:cxnSpMkLst>
        </pc:cxnChg>
      </pc:sldChg>
      <pc:sldChg chg="add del setBg">
        <pc:chgData name="Max Fritz" userId="a9cb7062-c128-4cd4-aba9-4dbd20eb8081" providerId="ADAL" clId="{15289E0D-32F6-46FC-A0DD-2253604237C4}" dt="2018-11-29T00:20:46.608" v="132"/>
        <pc:sldMkLst>
          <pc:docMk/>
          <pc:sldMk cId="2673675285" sldId="1708"/>
        </pc:sldMkLst>
      </pc:sldChg>
      <pc:sldChg chg="add">
        <pc:chgData name="Max Fritz" userId="a9cb7062-c128-4cd4-aba9-4dbd20eb8081" providerId="ADAL" clId="{15289E0D-32F6-46FC-A0DD-2253604237C4}" dt="2018-11-29T00:20:46.881" v="133"/>
        <pc:sldMkLst>
          <pc:docMk/>
          <pc:sldMk cId="2705753483" sldId="1708"/>
        </pc:sldMkLst>
      </pc:sldChg>
      <pc:sldChg chg="add del setBg">
        <pc:chgData name="Max Fritz" userId="a9cb7062-c128-4cd4-aba9-4dbd20eb8081" providerId="ADAL" clId="{15289E0D-32F6-46FC-A0DD-2253604237C4}" dt="2018-11-29T00:20:46.608" v="132"/>
        <pc:sldMkLst>
          <pc:docMk/>
          <pc:sldMk cId="204547811" sldId="1709"/>
        </pc:sldMkLst>
      </pc:sldChg>
      <pc:sldChg chg="add">
        <pc:chgData name="Max Fritz" userId="a9cb7062-c128-4cd4-aba9-4dbd20eb8081" providerId="ADAL" clId="{15289E0D-32F6-46FC-A0DD-2253604237C4}" dt="2018-11-29T00:20:46.881" v="133"/>
        <pc:sldMkLst>
          <pc:docMk/>
          <pc:sldMk cId="4025670527" sldId="1709"/>
        </pc:sldMkLst>
      </pc:sldChg>
      <pc:sldChg chg="add">
        <pc:chgData name="Max Fritz" userId="a9cb7062-c128-4cd4-aba9-4dbd20eb8081" providerId="ADAL" clId="{15289E0D-32F6-46FC-A0DD-2253604237C4}" dt="2018-11-29T00:20:46.881" v="133"/>
        <pc:sldMkLst>
          <pc:docMk/>
          <pc:sldMk cId="1093844925" sldId="1710"/>
        </pc:sldMkLst>
      </pc:sldChg>
      <pc:sldChg chg="add del setBg">
        <pc:chgData name="Max Fritz" userId="a9cb7062-c128-4cd4-aba9-4dbd20eb8081" providerId="ADAL" clId="{15289E0D-32F6-46FC-A0DD-2253604237C4}" dt="2018-11-29T00:20:46.608" v="132"/>
        <pc:sldMkLst>
          <pc:docMk/>
          <pc:sldMk cId="3742238458" sldId="1710"/>
        </pc:sldMkLst>
      </pc:sldChg>
      <pc:sldChg chg="add">
        <pc:chgData name="Max Fritz" userId="a9cb7062-c128-4cd4-aba9-4dbd20eb8081" providerId="ADAL" clId="{15289E0D-32F6-46FC-A0DD-2253604237C4}" dt="2018-11-29T00:20:46.881" v="133"/>
        <pc:sldMkLst>
          <pc:docMk/>
          <pc:sldMk cId="2184354920" sldId="1711"/>
        </pc:sldMkLst>
      </pc:sldChg>
      <pc:sldChg chg="add del setBg">
        <pc:chgData name="Max Fritz" userId="a9cb7062-c128-4cd4-aba9-4dbd20eb8081" providerId="ADAL" clId="{15289E0D-32F6-46FC-A0DD-2253604237C4}" dt="2018-11-29T00:20:46.608" v="132"/>
        <pc:sldMkLst>
          <pc:docMk/>
          <pc:sldMk cId="2464865347" sldId="1711"/>
        </pc:sldMkLst>
      </pc:sldChg>
      <pc:sldChg chg="add del setBg">
        <pc:chgData name="Max Fritz" userId="a9cb7062-c128-4cd4-aba9-4dbd20eb8081" providerId="ADAL" clId="{15289E0D-32F6-46FC-A0DD-2253604237C4}" dt="2018-11-29T00:20:46.608" v="132"/>
        <pc:sldMkLst>
          <pc:docMk/>
          <pc:sldMk cId="2577867083" sldId="1712"/>
        </pc:sldMkLst>
      </pc:sldChg>
      <pc:sldChg chg="add">
        <pc:chgData name="Max Fritz" userId="a9cb7062-c128-4cd4-aba9-4dbd20eb8081" providerId="ADAL" clId="{15289E0D-32F6-46FC-A0DD-2253604237C4}" dt="2018-11-29T00:20:46.881" v="133"/>
        <pc:sldMkLst>
          <pc:docMk/>
          <pc:sldMk cId="3043950587" sldId="1712"/>
        </pc:sldMkLst>
      </pc:sldChg>
      <pc:sldChg chg="modSp add">
        <pc:chgData name="Max Fritz" userId="a9cb7062-c128-4cd4-aba9-4dbd20eb8081" providerId="ADAL" clId="{15289E0D-32F6-46FC-A0DD-2253604237C4}" dt="2018-11-29T00:24:14.308" v="188" actId="20577"/>
        <pc:sldMkLst>
          <pc:docMk/>
          <pc:sldMk cId="765123127" sldId="1713"/>
        </pc:sldMkLst>
        <pc:spChg chg="mod">
          <ac:chgData name="Max Fritz" userId="a9cb7062-c128-4cd4-aba9-4dbd20eb8081" providerId="ADAL" clId="{15289E0D-32F6-46FC-A0DD-2253604237C4}" dt="2018-11-29T00:24:14.308" v="188" actId="20577"/>
          <ac:spMkLst>
            <pc:docMk/>
            <pc:sldMk cId="765123127" sldId="1713"/>
            <ac:spMk id="3" creationId="{6CA9A786-DC77-4059-B43F-4BD38379FFF5}"/>
          </ac:spMkLst>
        </pc:spChg>
      </pc:sldChg>
      <pc:sldChg chg="addSp delSp add del setBg delDesignElem">
        <pc:chgData name="Max Fritz" userId="a9cb7062-c128-4cd4-aba9-4dbd20eb8081" providerId="ADAL" clId="{15289E0D-32F6-46FC-A0DD-2253604237C4}" dt="2018-11-29T00:24:01.260" v="169"/>
        <pc:sldMkLst>
          <pc:docMk/>
          <pc:sldMk cId="1360400637" sldId="1713"/>
        </pc:sldMkLst>
        <pc:spChg chg="add del">
          <ac:chgData name="Max Fritz" userId="a9cb7062-c128-4cd4-aba9-4dbd20eb8081" providerId="ADAL" clId="{15289E0D-32F6-46FC-A0DD-2253604237C4}" dt="2018-11-29T00:24:01.260" v="169"/>
          <ac:spMkLst>
            <pc:docMk/>
            <pc:sldMk cId="1360400637" sldId="1713"/>
            <ac:spMk id="8" creationId="{6F9EB9F2-07E2-4D64-BBD8-BB5B217F1218}"/>
          </ac:spMkLst>
        </pc:spChg>
        <pc:cxnChg chg="add del">
          <ac:chgData name="Max Fritz" userId="a9cb7062-c128-4cd4-aba9-4dbd20eb8081" providerId="ADAL" clId="{15289E0D-32F6-46FC-A0DD-2253604237C4}" dt="2018-11-29T00:24:01.260" v="169"/>
          <ac:cxnSpMkLst>
            <pc:docMk/>
            <pc:sldMk cId="1360400637" sldId="1713"/>
            <ac:cxnSpMk id="10" creationId="{F0C57C7C-DFE9-4A1E-B7A9-DF40E63366BB}"/>
          </ac:cxnSpMkLst>
        </pc:cxnChg>
      </pc:sldChg>
      <pc:sldChg chg="del">
        <pc:chgData name="Max Fritz" userId="a9cb7062-c128-4cd4-aba9-4dbd20eb8081" providerId="ADAL" clId="{15289E0D-32F6-46FC-A0DD-2253604237C4}" dt="2018-11-29T00:16:37.663" v="90" actId="2696"/>
        <pc:sldMkLst>
          <pc:docMk/>
          <pc:sldMk cId="2196552281" sldId="1881"/>
        </pc:sldMkLst>
      </pc:sldChg>
      <pc:sldChg chg="del">
        <pc:chgData name="Max Fritz" userId="a9cb7062-c128-4cd4-aba9-4dbd20eb8081" providerId="ADAL" clId="{15289E0D-32F6-46FC-A0DD-2253604237C4}" dt="2018-11-29T00:16:35.971" v="50" actId="2696"/>
        <pc:sldMkLst>
          <pc:docMk/>
          <pc:sldMk cId="3571299374" sldId="1884"/>
        </pc:sldMkLst>
      </pc:sldChg>
      <pc:sldChg chg="del">
        <pc:chgData name="Max Fritz" userId="a9cb7062-c128-4cd4-aba9-4dbd20eb8081" providerId="ADAL" clId="{15289E0D-32F6-46FC-A0DD-2253604237C4}" dt="2018-11-29T00:16:36.007" v="51" actId="2696"/>
        <pc:sldMkLst>
          <pc:docMk/>
          <pc:sldMk cId="4128964213" sldId="1885"/>
        </pc:sldMkLst>
      </pc:sldChg>
      <pc:sldChg chg="del">
        <pc:chgData name="Max Fritz" userId="a9cb7062-c128-4cd4-aba9-4dbd20eb8081" providerId="ADAL" clId="{15289E0D-32F6-46FC-A0DD-2253604237C4}" dt="2018-11-29T00:16:36.140" v="52" actId="2696"/>
        <pc:sldMkLst>
          <pc:docMk/>
          <pc:sldMk cId="3053590844" sldId="1886"/>
        </pc:sldMkLst>
      </pc:sldChg>
      <pc:sldChg chg="del">
        <pc:chgData name="Max Fritz" userId="a9cb7062-c128-4cd4-aba9-4dbd20eb8081" providerId="ADAL" clId="{15289E0D-32F6-46FC-A0DD-2253604237C4}" dt="2018-11-29T00:16:38.589" v="100" actId="2696"/>
        <pc:sldMkLst>
          <pc:docMk/>
          <pc:sldMk cId="2332589102" sldId="1887"/>
        </pc:sldMkLst>
      </pc:sldChg>
      <pc:sldChg chg="del">
        <pc:chgData name="Max Fritz" userId="a9cb7062-c128-4cd4-aba9-4dbd20eb8081" providerId="ADAL" clId="{15289E0D-32F6-46FC-A0DD-2253604237C4}" dt="2018-11-29T00:16:35.798" v="45" actId="2696"/>
        <pc:sldMkLst>
          <pc:docMk/>
          <pc:sldMk cId="530350944" sldId="1888"/>
        </pc:sldMkLst>
      </pc:sldChg>
      <pc:sldChg chg="del">
        <pc:chgData name="Max Fritz" userId="a9cb7062-c128-4cd4-aba9-4dbd20eb8081" providerId="ADAL" clId="{15289E0D-32F6-46FC-A0DD-2253604237C4}" dt="2018-11-29T00:16:38.865" v="116" actId="2696"/>
        <pc:sldMkLst>
          <pc:docMk/>
          <pc:sldMk cId="3166749485" sldId="1897"/>
        </pc:sldMkLst>
      </pc:sldChg>
      <pc:sldChg chg="del">
        <pc:chgData name="Max Fritz" userId="a9cb7062-c128-4cd4-aba9-4dbd20eb8081" providerId="ADAL" clId="{15289E0D-32F6-46FC-A0DD-2253604237C4}" dt="2018-11-29T00:16:37.569" v="69" actId="2696"/>
        <pc:sldMkLst>
          <pc:docMk/>
          <pc:sldMk cId="2445471118" sldId="1905"/>
        </pc:sldMkLst>
      </pc:sldChg>
      <pc:sldChg chg="del">
        <pc:chgData name="Max Fritz" userId="a9cb7062-c128-4cd4-aba9-4dbd20eb8081" providerId="ADAL" clId="{15289E0D-32F6-46FC-A0DD-2253604237C4}" dt="2018-11-29T00:16:38.613" v="101" actId="2696"/>
        <pc:sldMkLst>
          <pc:docMk/>
          <pc:sldMk cId="181307885" sldId="2010"/>
        </pc:sldMkLst>
      </pc:sldChg>
      <pc:sldChg chg="del">
        <pc:chgData name="Max Fritz" userId="a9cb7062-c128-4cd4-aba9-4dbd20eb8081" providerId="ADAL" clId="{15289E0D-32F6-46FC-A0DD-2253604237C4}" dt="2018-11-29T00:16:37.699" v="92" actId="2696"/>
        <pc:sldMkLst>
          <pc:docMk/>
          <pc:sldMk cId="3899067389" sldId="2019"/>
        </pc:sldMkLst>
      </pc:sldChg>
      <pc:sldChg chg="del">
        <pc:chgData name="Max Fritz" userId="a9cb7062-c128-4cd4-aba9-4dbd20eb8081" providerId="ADAL" clId="{15289E0D-32F6-46FC-A0DD-2253604237C4}" dt="2018-11-29T00:16:37.548" v="68" actId="2696"/>
        <pc:sldMkLst>
          <pc:docMk/>
          <pc:sldMk cId="4029845427" sldId="4251"/>
        </pc:sldMkLst>
      </pc:sldChg>
      <pc:sldChg chg="del">
        <pc:chgData name="Max Fritz" userId="a9cb7062-c128-4cd4-aba9-4dbd20eb8081" providerId="ADAL" clId="{15289E0D-32F6-46FC-A0DD-2253604237C4}" dt="2018-11-29T00:16:38.443" v="97" actId="2696"/>
        <pc:sldMkLst>
          <pc:docMk/>
          <pc:sldMk cId="4099938482" sldId="4278"/>
        </pc:sldMkLst>
      </pc:sldChg>
      <pc:sldChg chg="del">
        <pc:chgData name="Max Fritz" userId="a9cb7062-c128-4cd4-aba9-4dbd20eb8081" providerId="ADAL" clId="{15289E0D-32F6-46FC-A0DD-2253604237C4}" dt="2018-11-29T00:16:38.687" v="103" actId="2696"/>
        <pc:sldMkLst>
          <pc:docMk/>
          <pc:sldMk cId="2929097032" sldId="4281"/>
        </pc:sldMkLst>
      </pc:sldChg>
      <pc:sldChg chg="del">
        <pc:chgData name="Max Fritz" userId="a9cb7062-c128-4cd4-aba9-4dbd20eb8081" providerId="ADAL" clId="{15289E0D-32F6-46FC-A0DD-2253604237C4}" dt="2018-11-29T00:16:38.067" v="93" actId="2696"/>
        <pc:sldMkLst>
          <pc:docMk/>
          <pc:sldMk cId="2886629988" sldId="4336"/>
        </pc:sldMkLst>
      </pc:sldChg>
      <pc:sldChg chg="del">
        <pc:chgData name="Max Fritz" userId="a9cb7062-c128-4cd4-aba9-4dbd20eb8081" providerId="ADAL" clId="{15289E0D-32F6-46FC-A0DD-2253604237C4}" dt="2018-11-29T00:16:38.380" v="96" actId="2696"/>
        <pc:sldMkLst>
          <pc:docMk/>
          <pc:sldMk cId="4052579625" sldId="4354"/>
        </pc:sldMkLst>
      </pc:sldChg>
      <pc:sldChg chg="del">
        <pc:chgData name="Max Fritz" userId="a9cb7062-c128-4cd4-aba9-4dbd20eb8081" providerId="ADAL" clId="{15289E0D-32F6-46FC-A0DD-2253604237C4}" dt="2018-11-29T00:16:38.857" v="114" actId="2696"/>
        <pc:sldMkLst>
          <pc:docMk/>
          <pc:sldMk cId="2217003432" sldId="4357"/>
        </pc:sldMkLst>
      </pc:sldChg>
      <pc:sldChg chg="del">
        <pc:chgData name="Max Fritz" userId="a9cb7062-c128-4cd4-aba9-4dbd20eb8081" providerId="ADAL" clId="{15289E0D-32F6-46FC-A0DD-2253604237C4}" dt="2018-11-29T00:16:38.158" v="94" actId="2696"/>
        <pc:sldMkLst>
          <pc:docMk/>
          <pc:sldMk cId="892806248" sldId="4358"/>
        </pc:sldMkLst>
      </pc:sldChg>
      <pc:sldChg chg="del">
        <pc:chgData name="Max Fritz" userId="a9cb7062-c128-4cd4-aba9-4dbd20eb8081" providerId="ADAL" clId="{15289E0D-32F6-46FC-A0DD-2253604237C4}" dt="2018-11-29T00:16:35.948" v="49" actId="2696"/>
        <pc:sldMkLst>
          <pc:docMk/>
          <pc:sldMk cId="3497713300" sldId="4359"/>
        </pc:sldMkLst>
      </pc:sldChg>
      <pc:sldChg chg="del">
        <pc:chgData name="Max Fritz" userId="a9cb7062-c128-4cd4-aba9-4dbd20eb8081" providerId="ADAL" clId="{15289E0D-32F6-46FC-A0DD-2253604237C4}" dt="2018-11-29T00:16:36.249" v="53" actId="2696"/>
        <pc:sldMkLst>
          <pc:docMk/>
          <pc:sldMk cId="2520240757" sldId="4360"/>
        </pc:sldMkLst>
      </pc:sldChg>
      <pc:sldMasterChg chg="delSldLayout">
        <pc:chgData name="Max Fritz" userId="a9cb7062-c128-4cd4-aba9-4dbd20eb8081" providerId="ADAL" clId="{15289E0D-32F6-46FC-A0DD-2253604237C4}" dt="2018-11-29T00:16:37.665" v="91" actId="2696"/>
        <pc:sldMasterMkLst>
          <pc:docMk/>
          <pc:sldMasterMk cId="3376594402" sldId="2147483648"/>
        </pc:sldMasterMkLst>
        <pc:sldLayoutChg chg="del">
          <pc:chgData name="Max Fritz" userId="a9cb7062-c128-4cd4-aba9-4dbd20eb8081" providerId="ADAL" clId="{15289E0D-32F6-46FC-A0DD-2253604237C4}" dt="2018-11-29T00:16:36.829" v="62" actId="2696"/>
          <pc:sldLayoutMkLst>
            <pc:docMk/>
            <pc:sldMasterMk cId="3376594402" sldId="2147483648"/>
            <pc:sldLayoutMk cId="2962339169" sldId="2147483662"/>
          </pc:sldLayoutMkLst>
        </pc:sldLayoutChg>
        <pc:sldLayoutChg chg="del">
          <pc:chgData name="Max Fritz" userId="a9cb7062-c128-4cd4-aba9-4dbd20eb8081" providerId="ADAL" clId="{15289E0D-32F6-46FC-A0DD-2253604237C4}" dt="2018-11-29T00:16:37.612" v="87" actId="2696"/>
          <pc:sldLayoutMkLst>
            <pc:docMk/>
            <pc:sldMasterMk cId="3376594402" sldId="2147483648"/>
            <pc:sldLayoutMk cId="1499590409" sldId="2147483663"/>
          </pc:sldLayoutMkLst>
        </pc:sldLayoutChg>
        <pc:sldLayoutChg chg="del">
          <pc:chgData name="Max Fritz" userId="a9cb7062-c128-4cd4-aba9-4dbd20eb8081" providerId="ADAL" clId="{15289E0D-32F6-46FC-A0DD-2253604237C4}" dt="2018-11-29T00:16:37.635" v="89" actId="2696"/>
          <pc:sldLayoutMkLst>
            <pc:docMk/>
            <pc:sldMasterMk cId="3376594402" sldId="2147483648"/>
            <pc:sldLayoutMk cId="1738563017" sldId="2147483664"/>
          </pc:sldLayoutMkLst>
        </pc:sldLayoutChg>
        <pc:sldLayoutChg chg="del">
          <pc:chgData name="Max Fritz" userId="a9cb7062-c128-4cd4-aba9-4dbd20eb8081" providerId="ADAL" clId="{15289E0D-32F6-46FC-A0DD-2253604237C4}" dt="2018-11-29T00:16:37.407" v="66" actId="2696"/>
          <pc:sldLayoutMkLst>
            <pc:docMk/>
            <pc:sldMasterMk cId="3376594402" sldId="2147483648"/>
            <pc:sldLayoutMk cId="3566894364" sldId="2147483665"/>
          </pc:sldLayoutMkLst>
        </pc:sldLayoutChg>
        <pc:sldLayoutChg chg="del">
          <pc:chgData name="Max Fritz" userId="a9cb7062-c128-4cd4-aba9-4dbd20eb8081" providerId="ADAL" clId="{15289E0D-32F6-46FC-A0DD-2253604237C4}" dt="2018-11-29T00:16:35.562" v="23" actId="2696"/>
          <pc:sldLayoutMkLst>
            <pc:docMk/>
            <pc:sldMasterMk cId="3376594402" sldId="2147483648"/>
            <pc:sldLayoutMk cId="1340603231" sldId="2147483694"/>
          </pc:sldLayoutMkLst>
        </pc:sldLayoutChg>
        <pc:sldLayoutChg chg="del">
          <pc:chgData name="Max Fritz" userId="a9cb7062-c128-4cd4-aba9-4dbd20eb8081" providerId="ADAL" clId="{15289E0D-32F6-46FC-A0DD-2253604237C4}" dt="2018-11-29T00:16:34.737" v="2" actId="2696"/>
          <pc:sldLayoutMkLst>
            <pc:docMk/>
            <pc:sldMasterMk cId="3376594402" sldId="2147483648"/>
            <pc:sldLayoutMk cId="3265852842" sldId="2147483714"/>
          </pc:sldLayoutMkLst>
        </pc:sldLayoutChg>
        <pc:sldLayoutChg chg="del">
          <pc:chgData name="Max Fritz" userId="a9cb7062-c128-4cd4-aba9-4dbd20eb8081" providerId="ADAL" clId="{15289E0D-32F6-46FC-A0DD-2253604237C4}" dt="2018-11-29T00:16:37.665" v="91" actId="2696"/>
          <pc:sldLayoutMkLst>
            <pc:docMk/>
            <pc:sldMasterMk cId="3376594402" sldId="2147483648"/>
            <pc:sldLayoutMk cId="735676426" sldId="2147483888"/>
          </pc:sldLayoutMkLst>
        </pc:sldLayoutChg>
      </pc:sldMasterChg>
      <pc:sldMasterChg chg="delSldLayout">
        <pc:chgData name="Max Fritz" userId="a9cb7062-c128-4cd4-aba9-4dbd20eb8081" providerId="ADAL" clId="{15289E0D-32F6-46FC-A0DD-2253604237C4}" dt="2018-11-29T00:24:33.507" v="196" actId="2696"/>
        <pc:sldMasterMkLst>
          <pc:docMk/>
          <pc:sldMasterMk cId="43862418" sldId="2147483695"/>
        </pc:sldMasterMkLst>
        <pc:sldLayoutChg chg="del">
          <pc:chgData name="Max Fritz" userId="a9cb7062-c128-4cd4-aba9-4dbd20eb8081" providerId="ADAL" clId="{15289E0D-32F6-46FC-A0DD-2253604237C4}" dt="2018-11-29T00:16:35.765" v="44" actId="2696"/>
          <pc:sldLayoutMkLst>
            <pc:docMk/>
            <pc:sldMasterMk cId="43862418" sldId="2147483695"/>
            <pc:sldLayoutMk cId="2987164688" sldId="2147483748"/>
          </pc:sldLayoutMkLst>
        </pc:sldLayoutChg>
        <pc:sldLayoutChg chg="del">
          <pc:chgData name="Max Fritz" userId="a9cb7062-c128-4cd4-aba9-4dbd20eb8081" providerId="ADAL" clId="{15289E0D-32F6-46FC-A0DD-2253604237C4}" dt="2018-11-29T00:24:33.507" v="196" actId="2696"/>
          <pc:sldLayoutMkLst>
            <pc:docMk/>
            <pc:sldMasterMk cId="43862418" sldId="2147483695"/>
            <pc:sldLayoutMk cId="639373159" sldId="2147483891"/>
          </pc:sldLayoutMkLst>
        </pc:sldLayoutChg>
      </pc:sldMasterChg>
      <pc:sldMasterChg chg="delSldLayout">
        <pc:chgData name="Max Fritz" userId="a9cb7062-c128-4cd4-aba9-4dbd20eb8081" providerId="ADAL" clId="{15289E0D-32F6-46FC-A0DD-2253604237C4}" dt="2018-11-29T00:16:35.259" v="19" actId="2696"/>
        <pc:sldMasterMkLst>
          <pc:docMk/>
          <pc:sldMasterMk cId="105038261" sldId="2147483749"/>
        </pc:sldMasterMkLst>
        <pc:sldLayoutChg chg="del">
          <pc:chgData name="Max Fritz" userId="a9cb7062-c128-4cd4-aba9-4dbd20eb8081" providerId="ADAL" clId="{15289E0D-32F6-46FC-A0DD-2253604237C4}" dt="2018-11-29T00:16:35.259" v="19" actId="2696"/>
          <pc:sldLayoutMkLst>
            <pc:docMk/>
            <pc:sldMasterMk cId="105038261" sldId="2147483749"/>
            <pc:sldLayoutMk cId="3639417372" sldId="2147483763"/>
          </pc:sldLayoutMkLst>
        </pc:sldLayoutChg>
      </pc:sldMasterChg>
      <pc:sldMasterChg chg="del delSldLayout">
        <pc:chgData name="Max Fritz" userId="a9cb7062-c128-4cd4-aba9-4dbd20eb8081" providerId="ADAL" clId="{15289E0D-32F6-46FC-A0DD-2253604237C4}" dt="2018-11-29T00:16:37.594" v="85" actId="2696"/>
        <pc:sldMasterMkLst>
          <pc:docMk/>
          <pc:sldMasterMk cId="3050402368" sldId="2147483807"/>
        </pc:sldMasterMkLst>
        <pc:sldLayoutChg chg="del">
          <pc:chgData name="Max Fritz" userId="a9cb7062-c128-4cd4-aba9-4dbd20eb8081" providerId="ADAL" clId="{15289E0D-32F6-46FC-A0DD-2253604237C4}" dt="2018-11-29T00:16:37.571" v="70" actId="2696"/>
          <pc:sldLayoutMkLst>
            <pc:docMk/>
            <pc:sldMasterMk cId="3050402368" sldId="2147483807"/>
            <pc:sldLayoutMk cId="909132129" sldId="2147483808"/>
          </pc:sldLayoutMkLst>
        </pc:sldLayoutChg>
        <pc:sldLayoutChg chg="del">
          <pc:chgData name="Max Fritz" userId="a9cb7062-c128-4cd4-aba9-4dbd20eb8081" providerId="ADAL" clId="{15289E0D-32F6-46FC-A0DD-2253604237C4}" dt="2018-11-29T00:16:37.573" v="71" actId="2696"/>
          <pc:sldLayoutMkLst>
            <pc:docMk/>
            <pc:sldMasterMk cId="3050402368" sldId="2147483807"/>
            <pc:sldLayoutMk cId="1046959235" sldId="2147483809"/>
          </pc:sldLayoutMkLst>
        </pc:sldLayoutChg>
        <pc:sldLayoutChg chg="del">
          <pc:chgData name="Max Fritz" userId="a9cb7062-c128-4cd4-aba9-4dbd20eb8081" providerId="ADAL" clId="{15289E0D-32F6-46FC-A0DD-2253604237C4}" dt="2018-11-29T00:16:37.574" v="72" actId="2696"/>
          <pc:sldLayoutMkLst>
            <pc:docMk/>
            <pc:sldMasterMk cId="3050402368" sldId="2147483807"/>
            <pc:sldLayoutMk cId="747513671" sldId="2147483810"/>
          </pc:sldLayoutMkLst>
        </pc:sldLayoutChg>
        <pc:sldLayoutChg chg="del">
          <pc:chgData name="Max Fritz" userId="a9cb7062-c128-4cd4-aba9-4dbd20eb8081" providerId="ADAL" clId="{15289E0D-32F6-46FC-A0DD-2253604237C4}" dt="2018-11-29T00:16:37.575" v="73" actId="2696"/>
          <pc:sldLayoutMkLst>
            <pc:docMk/>
            <pc:sldMasterMk cId="3050402368" sldId="2147483807"/>
            <pc:sldLayoutMk cId="38839879" sldId="2147483811"/>
          </pc:sldLayoutMkLst>
        </pc:sldLayoutChg>
        <pc:sldLayoutChg chg="del">
          <pc:chgData name="Max Fritz" userId="a9cb7062-c128-4cd4-aba9-4dbd20eb8081" providerId="ADAL" clId="{15289E0D-32F6-46FC-A0DD-2253604237C4}" dt="2018-11-29T00:16:37.576" v="74" actId="2696"/>
          <pc:sldLayoutMkLst>
            <pc:docMk/>
            <pc:sldMasterMk cId="3050402368" sldId="2147483807"/>
            <pc:sldLayoutMk cId="3586391923" sldId="2147483812"/>
          </pc:sldLayoutMkLst>
        </pc:sldLayoutChg>
        <pc:sldLayoutChg chg="del">
          <pc:chgData name="Max Fritz" userId="a9cb7062-c128-4cd4-aba9-4dbd20eb8081" providerId="ADAL" clId="{15289E0D-32F6-46FC-A0DD-2253604237C4}" dt="2018-11-29T00:16:37.577" v="75" actId="2696"/>
          <pc:sldLayoutMkLst>
            <pc:docMk/>
            <pc:sldMasterMk cId="3050402368" sldId="2147483807"/>
            <pc:sldLayoutMk cId="53339819" sldId="2147483813"/>
          </pc:sldLayoutMkLst>
        </pc:sldLayoutChg>
        <pc:sldLayoutChg chg="del">
          <pc:chgData name="Max Fritz" userId="a9cb7062-c128-4cd4-aba9-4dbd20eb8081" providerId="ADAL" clId="{15289E0D-32F6-46FC-A0DD-2253604237C4}" dt="2018-11-29T00:16:37.577" v="76" actId="2696"/>
          <pc:sldLayoutMkLst>
            <pc:docMk/>
            <pc:sldMasterMk cId="3050402368" sldId="2147483807"/>
            <pc:sldLayoutMk cId="221464529" sldId="2147483814"/>
          </pc:sldLayoutMkLst>
        </pc:sldLayoutChg>
        <pc:sldLayoutChg chg="del">
          <pc:chgData name="Max Fritz" userId="a9cb7062-c128-4cd4-aba9-4dbd20eb8081" providerId="ADAL" clId="{15289E0D-32F6-46FC-A0DD-2253604237C4}" dt="2018-11-29T00:16:37.579" v="77" actId="2696"/>
          <pc:sldLayoutMkLst>
            <pc:docMk/>
            <pc:sldMasterMk cId="3050402368" sldId="2147483807"/>
            <pc:sldLayoutMk cId="387365348" sldId="2147483815"/>
          </pc:sldLayoutMkLst>
        </pc:sldLayoutChg>
        <pc:sldLayoutChg chg="del">
          <pc:chgData name="Max Fritz" userId="a9cb7062-c128-4cd4-aba9-4dbd20eb8081" providerId="ADAL" clId="{15289E0D-32F6-46FC-A0DD-2253604237C4}" dt="2018-11-29T00:16:37.580" v="78" actId="2696"/>
          <pc:sldLayoutMkLst>
            <pc:docMk/>
            <pc:sldMasterMk cId="3050402368" sldId="2147483807"/>
            <pc:sldLayoutMk cId="1436134986" sldId="2147483816"/>
          </pc:sldLayoutMkLst>
        </pc:sldLayoutChg>
        <pc:sldLayoutChg chg="del">
          <pc:chgData name="Max Fritz" userId="a9cb7062-c128-4cd4-aba9-4dbd20eb8081" providerId="ADAL" clId="{15289E0D-32F6-46FC-A0DD-2253604237C4}" dt="2018-11-29T00:16:37.581" v="79" actId="2696"/>
          <pc:sldLayoutMkLst>
            <pc:docMk/>
            <pc:sldMasterMk cId="3050402368" sldId="2147483807"/>
            <pc:sldLayoutMk cId="510023936" sldId="2147483817"/>
          </pc:sldLayoutMkLst>
        </pc:sldLayoutChg>
        <pc:sldLayoutChg chg="del">
          <pc:chgData name="Max Fritz" userId="a9cb7062-c128-4cd4-aba9-4dbd20eb8081" providerId="ADAL" clId="{15289E0D-32F6-46FC-A0DD-2253604237C4}" dt="2018-11-29T00:16:37.582" v="80" actId="2696"/>
          <pc:sldLayoutMkLst>
            <pc:docMk/>
            <pc:sldMasterMk cId="3050402368" sldId="2147483807"/>
            <pc:sldLayoutMk cId="1146898354" sldId="2147483818"/>
          </pc:sldLayoutMkLst>
        </pc:sldLayoutChg>
        <pc:sldLayoutChg chg="del">
          <pc:chgData name="Max Fritz" userId="a9cb7062-c128-4cd4-aba9-4dbd20eb8081" providerId="ADAL" clId="{15289E0D-32F6-46FC-A0DD-2253604237C4}" dt="2018-11-29T00:16:37.587" v="81" actId="2696"/>
          <pc:sldLayoutMkLst>
            <pc:docMk/>
            <pc:sldMasterMk cId="3050402368" sldId="2147483807"/>
            <pc:sldLayoutMk cId="4134311794" sldId="2147483819"/>
          </pc:sldLayoutMkLst>
        </pc:sldLayoutChg>
        <pc:sldLayoutChg chg="del">
          <pc:chgData name="Max Fritz" userId="a9cb7062-c128-4cd4-aba9-4dbd20eb8081" providerId="ADAL" clId="{15289E0D-32F6-46FC-A0DD-2253604237C4}" dt="2018-11-29T00:16:37.590" v="82" actId="2696"/>
          <pc:sldLayoutMkLst>
            <pc:docMk/>
            <pc:sldMasterMk cId="3050402368" sldId="2147483807"/>
            <pc:sldLayoutMk cId="128061020" sldId="2147483820"/>
          </pc:sldLayoutMkLst>
        </pc:sldLayoutChg>
        <pc:sldLayoutChg chg="del">
          <pc:chgData name="Max Fritz" userId="a9cb7062-c128-4cd4-aba9-4dbd20eb8081" providerId="ADAL" clId="{15289E0D-32F6-46FC-A0DD-2253604237C4}" dt="2018-11-29T00:16:37.591" v="83" actId="2696"/>
          <pc:sldLayoutMkLst>
            <pc:docMk/>
            <pc:sldMasterMk cId="3050402368" sldId="2147483807"/>
            <pc:sldLayoutMk cId="2781866735" sldId="2147483821"/>
          </pc:sldLayoutMkLst>
        </pc:sldLayoutChg>
        <pc:sldLayoutChg chg="del">
          <pc:chgData name="Max Fritz" userId="a9cb7062-c128-4cd4-aba9-4dbd20eb8081" providerId="ADAL" clId="{15289E0D-32F6-46FC-A0DD-2253604237C4}" dt="2018-11-29T00:16:37.592" v="84" actId="2696"/>
          <pc:sldLayoutMkLst>
            <pc:docMk/>
            <pc:sldMasterMk cId="3050402368" sldId="2147483807"/>
            <pc:sldLayoutMk cId="3900559449" sldId="2147483822"/>
          </pc:sldLayoutMkLst>
        </pc:sldLayoutChg>
      </pc:sldMasterChg>
      <pc:sldMasterChg chg="delSldLayout">
        <pc:chgData name="Max Fritz" userId="a9cb7062-c128-4cd4-aba9-4dbd20eb8081" providerId="ADAL" clId="{15289E0D-32F6-46FC-A0DD-2253604237C4}" dt="2018-11-29T00:16:38.858" v="115" actId="2696"/>
        <pc:sldMasterMkLst>
          <pc:docMk/>
          <pc:sldMasterMk cId="3370314346" sldId="2147483823"/>
        </pc:sldMasterMkLst>
        <pc:sldLayoutChg chg="del">
          <pc:chgData name="Max Fritz" userId="a9cb7062-c128-4cd4-aba9-4dbd20eb8081" providerId="ADAL" clId="{15289E0D-32F6-46FC-A0DD-2253604237C4}" dt="2018-11-29T00:16:38.858" v="115" actId="2696"/>
          <pc:sldLayoutMkLst>
            <pc:docMk/>
            <pc:sldMasterMk cId="3370314346" sldId="2147483823"/>
            <pc:sldLayoutMk cId="726969614" sldId="2147483887"/>
          </pc:sldLayoutMkLst>
        </pc:sldLayoutChg>
      </pc:sldMasterChg>
      <pc:sldMasterChg chg="delSldLayout">
        <pc:chgData name="Max Fritz" userId="a9cb7062-c128-4cd4-aba9-4dbd20eb8081" providerId="ADAL" clId="{15289E0D-32F6-46FC-A0DD-2253604237C4}" dt="2018-11-29T00:16:38.614" v="102" actId="2696"/>
        <pc:sldMasterMkLst>
          <pc:docMk/>
          <pc:sldMasterMk cId="294543211" sldId="2147483850"/>
        </pc:sldMasterMkLst>
        <pc:sldLayoutChg chg="del">
          <pc:chgData name="Max Fritz" userId="a9cb7062-c128-4cd4-aba9-4dbd20eb8081" providerId="ADAL" clId="{15289E0D-32F6-46FC-A0DD-2253604237C4}" dt="2018-11-29T00:16:38.614" v="102" actId="2696"/>
          <pc:sldLayoutMkLst>
            <pc:docMk/>
            <pc:sldMasterMk cId="294543211" sldId="2147483850"/>
            <pc:sldLayoutMk cId="2779101821" sldId="2147483873"/>
          </pc:sldLayoutMkLst>
        </pc:sldLayoutChg>
      </pc:sldMasterChg>
      <pc:sldMasterChg chg="del delSldLayout">
        <pc:chgData name="Max Fritz" userId="a9cb7062-c128-4cd4-aba9-4dbd20eb8081" providerId="ADAL" clId="{15289E0D-32F6-46FC-A0DD-2253604237C4}" dt="2018-11-29T00:16:35.646" v="41" actId="2696"/>
        <pc:sldMasterMkLst>
          <pc:docMk/>
          <pc:sldMasterMk cId="1946996467" sldId="2147483889"/>
        </pc:sldMasterMkLst>
        <pc:sldLayoutChg chg="del">
          <pc:chgData name="Max Fritz" userId="a9cb7062-c128-4cd4-aba9-4dbd20eb8081" providerId="ADAL" clId="{15289E0D-32F6-46FC-A0DD-2253604237C4}" dt="2018-11-29T00:16:35.620" v="26" actId="2696"/>
          <pc:sldLayoutMkLst>
            <pc:docMk/>
            <pc:sldMasterMk cId="1946996467" sldId="2147483889"/>
            <pc:sldLayoutMk cId="3153310427" sldId="2147483890"/>
          </pc:sldLayoutMkLst>
        </pc:sldLayoutChg>
        <pc:sldLayoutChg chg="del">
          <pc:chgData name="Max Fritz" userId="a9cb7062-c128-4cd4-aba9-4dbd20eb8081" providerId="ADAL" clId="{15289E0D-32F6-46FC-A0DD-2253604237C4}" dt="2018-11-29T00:16:35.622" v="27" actId="2696"/>
          <pc:sldLayoutMkLst>
            <pc:docMk/>
            <pc:sldMasterMk cId="1946996467" sldId="2147483889"/>
            <pc:sldLayoutMk cId="2364077059" sldId="2147483891"/>
          </pc:sldLayoutMkLst>
        </pc:sldLayoutChg>
        <pc:sldLayoutChg chg="del">
          <pc:chgData name="Max Fritz" userId="a9cb7062-c128-4cd4-aba9-4dbd20eb8081" providerId="ADAL" clId="{15289E0D-32F6-46FC-A0DD-2253604237C4}" dt="2018-11-29T00:16:35.624" v="28" actId="2696"/>
          <pc:sldLayoutMkLst>
            <pc:docMk/>
            <pc:sldMasterMk cId="1946996467" sldId="2147483889"/>
            <pc:sldLayoutMk cId="2585588787" sldId="2147483892"/>
          </pc:sldLayoutMkLst>
        </pc:sldLayoutChg>
        <pc:sldLayoutChg chg="del">
          <pc:chgData name="Max Fritz" userId="a9cb7062-c128-4cd4-aba9-4dbd20eb8081" providerId="ADAL" clId="{15289E0D-32F6-46FC-A0DD-2253604237C4}" dt="2018-11-29T00:16:35.625" v="29" actId="2696"/>
          <pc:sldLayoutMkLst>
            <pc:docMk/>
            <pc:sldMasterMk cId="1946996467" sldId="2147483889"/>
            <pc:sldLayoutMk cId="463992617" sldId="2147483893"/>
          </pc:sldLayoutMkLst>
        </pc:sldLayoutChg>
        <pc:sldLayoutChg chg="del">
          <pc:chgData name="Max Fritz" userId="a9cb7062-c128-4cd4-aba9-4dbd20eb8081" providerId="ADAL" clId="{15289E0D-32F6-46FC-A0DD-2253604237C4}" dt="2018-11-29T00:16:35.626" v="30" actId="2696"/>
          <pc:sldLayoutMkLst>
            <pc:docMk/>
            <pc:sldMasterMk cId="1946996467" sldId="2147483889"/>
            <pc:sldLayoutMk cId="28682829" sldId="2147483894"/>
          </pc:sldLayoutMkLst>
        </pc:sldLayoutChg>
        <pc:sldLayoutChg chg="del">
          <pc:chgData name="Max Fritz" userId="a9cb7062-c128-4cd4-aba9-4dbd20eb8081" providerId="ADAL" clId="{15289E0D-32F6-46FC-A0DD-2253604237C4}" dt="2018-11-29T00:16:35.628" v="31" actId="2696"/>
          <pc:sldLayoutMkLst>
            <pc:docMk/>
            <pc:sldMasterMk cId="1946996467" sldId="2147483889"/>
            <pc:sldLayoutMk cId="670414094" sldId="2147483895"/>
          </pc:sldLayoutMkLst>
        </pc:sldLayoutChg>
        <pc:sldLayoutChg chg="del">
          <pc:chgData name="Max Fritz" userId="a9cb7062-c128-4cd4-aba9-4dbd20eb8081" providerId="ADAL" clId="{15289E0D-32F6-46FC-A0DD-2253604237C4}" dt="2018-11-29T00:16:35.629" v="32" actId="2696"/>
          <pc:sldLayoutMkLst>
            <pc:docMk/>
            <pc:sldMasterMk cId="1946996467" sldId="2147483889"/>
            <pc:sldLayoutMk cId="234619658" sldId="2147483896"/>
          </pc:sldLayoutMkLst>
        </pc:sldLayoutChg>
        <pc:sldLayoutChg chg="del">
          <pc:chgData name="Max Fritz" userId="a9cb7062-c128-4cd4-aba9-4dbd20eb8081" providerId="ADAL" clId="{15289E0D-32F6-46FC-A0DD-2253604237C4}" dt="2018-11-29T00:16:35.631" v="33" actId="2696"/>
          <pc:sldLayoutMkLst>
            <pc:docMk/>
            <pc:sldMasterMk cId="1946996467" sldId="2147483889"/>
            <pc:sldLayoutMk cId="2445091442" sldId="2147483897"/>
          </pc:sldLayoutMkLst>
        </pc:sldLayoutChg>
        <pc:sldLayoutChg chg="del">
          <pc:chgData name="Max Fritz" userId="a9cb7062-c128-4cd4-aba9-4dbd20eb8081" providerId="ADAL" clId="{15289E0D-32F6-46FC-A0DD-2253604237C4}" dt="2018-11-29T00:16:35.632" v="34" actId="2696"/>
          <pc:sldLayoutMkLst>
            <pc:docMk/>
            <pc:sldMasterMk cId="1946996467" sldId="2147483889"/>
            <pc:sldLayoutMk cId="3392095143" sldId="2147483898"/>
          </pc:sldLayoutMkLst>
        </pc:sldLayoutChg>
        <pc:sldLayoutChg chg="del">
          <pc:chgData name="Max Fritz" userId="a9cb7062-c128-4cd4-aba9-4dbd20eb8081" providerId="ADAL" clId="{15289E0D-32F6-46FC-A0DD-2253604237C4}" dt="2018-11-29T00:16:35.633" v="35" actId="2696"/>
          <pc:sldLayoutMkLst>
            <pc:docMk/>
            <pc:sldMasterMk cId="1946996467" sldId="2147483889"/>
            <pc:sldLayoutMk cId="3446590862" sldId="2147483899"/>
          </pc:sldLayoutMkLst>
        </pc:sldLayoutChg>
        <pc:sldLayoutChg chg="del">
          <pc:chgData name="Max Fritz" userId="a9cb7062-c128-4cd4-aba9-4dbd20eb8081" providerId="ADAL" clId="{15289E0D-32F6-46FC-A0DD-2253604237C4}" dt="2018-11-29T00:16:35.635" v="36" actId="2696"/>
          <pc:sldLayoutMkLst>
            <pc:docMk/>
            <pc:sldMasterMk cId="1946996467" sldId="2147483889"/>
            <pc:sldLayoutMk cId="2553445460" sldId="2147483900"/>
          </pc:sldLayoutMkLst>
        </pc:sldLayoutChg>
        <pc:sldLayoutChg chg="del">
          <pc:chgData name="Max Fritz" userId="a9cb7062-c128-4cd4-aba9-4dbd20eb8081" providerId="ADAL" clId="{15289E0D-32F6-46FC-A0DD-2253604237C4}" dt="2018-11-29T00:16:35.638" v="37" actId="2696"/>
          <pc:sldLayoutMkLst>
            <pc:docMk/>
            <pc:sldMasterMk cId="1946996467" sldId="2147483889"/>
            <pc:sldLayoutMk cId="1495840709" sldId="2147483901"/>
          </pc:sldLayoutMkLst>
        </pc:sldLayoutChg>
        <pc:sldLayoutChg chg="del">
          <pc:chgData name="Max Fritz" userId="a9cb7062-c128-4cd4-aba9-4dbd20eb8081" providerId="ADAL" clId="{15289E0D-32F6-46FC-A0DD-2253604237C4}" dt="2018-11-29T00:16:35.639" v="38" actId="2696"/>
          <pc:sldLayoutMkLst>
            <pc:docMk/>
            <pc:sldMasterMk cId="1946996467" sldId="2147483889"/>
            <pc:sldLayoutMk cId="2919203816" sldId="2147483902"/>
          </pc:sldLayoutMkLst>
        </pc:sldLayoutChg>
        <pc:sldLayoutChg chg="del">
          <pc:chgData name="Max Fritz" userId="a9cb7062-c128-4cd4-aba9-4dbd20eb8081" providerId="ADAL" clId="{15289E0D-32F6-46FC-A0DD-2253604237C4}" dt="2018-11-29T00:16:35.641" v="39" actId="2696"/>
          <pc:sldLayoutMkLst>
            <pc:docMk/>
            <pc:sldMasterMk cId="1946996467" sldId="2147483889"/>
            <pc:sldLayoutMk cId="3109346182" sldId="2147483903"/>
          </pc:sldLayoutMkLst>
        </pc:sldLayoutChg>
        <pc:sldLayoutChg chg="del">
          <pc:chgData name="Max Fritz" userId="a9cb7062-c128-4cd4-aba9-4dbd20eb8081" providerId="ADAL" clId="{15289E0D-32F6-46FC-A0DD-2253604237C4}" dt="2018-11-29T00:16:35.643" v="40" actId="2696"/>
          <pc:sldLayoutMkLst>
            <pc:docMk/>
            <pc:sldMasterMk cId="1946996467" sldId="2147483889"/>
            <pc:sldLayoutMk cId="3556796945" sldId="2147483904"/>
          </pc:sldLayoutMkLst>
        </pc:sldLayoutChg>
      </pc:sldMasterChg>
    </pc:docChg>
  </pc:docChgLst>
  <pc:docChgLst>
    <pc:chgData name="Max Fritz" userId="f84ee140284fc279" providerId="LiveId" clId="{81538C45-4E1D-4B95-9888-42ACF5DBEEAA}"/>
    <pc:docChg chg="undo custSel mod modSld">
      <pc:chgData name="Max Fritz" userId="f84ee140284fc279" providerId="LiveId" clId="{81538C45-4E1D-4B95-9888-42ACF5DBEEAA}" dt="2018-11-29T00:29:32.521" v="54"/>
      <pc:docMkLst>
        <pc:docMk/>
      </pc:docMkLst>
      <pc:sldChg chg="addSp delSp modSp mod setBg">
        <pc:chgData name="Max Fritz" userId="f84ee140284fc279" providerId="LiveId" clId="{81538C45-4E1D-4B95-9888-42ACF5DBEEAA}" dt="2018-11-29T00:29:10.569" v="53" actId="1076"/>
        <pc:sldMkLst>
          <pc:docMk/>
          <pc:sldMk cId="2199023909" sldId="256"/>
        </pc:sldMkLst>
        <pc:spChg chg="mod">
          <ac:chgData name="Max Fritz" userId="f84ee140284fc279" providerId="LiveId" clId="{81538C45-4E1D-4B95-9888-42ACF5DBEEAA}" dt="2018-11-29T00:28:56.184" v="48" actId="26606"/>
          <ac:spMkLst>
            <pc:docMk/>
            <pc:sldMk cId="2199023909" sldId="256"/>
            <ac:spMk id="2" creationId="{00000000-0000-0000-0000-000000000000}"/>
          </ac:spMkLst>
        </pc:spChg>
        <pc:spChg chg="mod">
          <ac:chgData name="Max Fritz" userId="f84ee140284fc279" providerId="LiveId" clId="{81538C45-4E1D-4B95-9888-42ACF5DBEEAA}" dt="2018-11-29T00:28:56.184" v="48" actId="26606"/>
          <ac:spMkLst>
            <pc:docMk/>
            <pc:sldMk cId="2199023909" sldId="256"/>
            <ac:spMk id="3" creationId="{00000000-0000-0000-0000-000000000000}"/>
          </ac:spMkLst>
        </pc:spChg>
        <pc:spChg chg="del">
          <ac:chgData name="Max Fritz" userId="f84ee140284fc279" providerId="LiveId" clId="{81538C45-4E1D-4B95-9888-42ACF5DBEEAA}" dt="2018-11-29T00:26:45.391" v="40"/>
          <ac:spMkLst>
            <pc:docMk/>
            <pc:sldMk cId="2199023909" sldId="256"/>
            <ac:spMk id="4" creationId="{00000000-0000-0000-0000-000000000000}"/>
          </ac:spMkLst>
        </pc:spChg>
        <pc:spChg chg="add mod">
          <ac:chgData name="Max Fritz" userId="f84ee140284fc279" providerId="LiveId" clId="{81538C45-4E1D-4B95-9888-42ACF5DBEEAA}" dt="2018-11-29T00:29:10.569" v="53" actId="1076"/>
          <ac:spMkLst>
            <pc:docMk/>
            <pc:sldMk cId="2199023909" sldId="256"/>
            <ac:spMk id="13" creationId="{B5729527-23B7-4FE6-AE8C-68434108C598}"/>
          </ac:spMkLst>
        </pc:spChg>
        <pc:spChg chg="add del">
          <ac:chgData name="Max Fritz" userId="f84ee140284fc279" providerId="LiveId" clId="{81538C45-4E1D-4B95-9888-42ACF5DBEEAA}" dt="2018-11-29T00:28:56.167" v="47" actId="26606"/>
          <ac:spMkLst>
            <pc:docMk/>
            <pc:sldMk cId="2199023909" sldId="256"/>
            <ac:spMk id="77" creationId="{71B2258F-86CA-4D4D-8270-BC05FCDEBFB3}"/>
          </ac:spMkLst>
        </pc:spChg>
        <pc:spChg chg="add del">
          <ac:chgData name="Max Fritz" userId="f84ee140284fc279" providerId="LiveId" clId="{81538C45-4E1D-4B95-9888-42ACF5DBEEAA}" dt="2018-11-29T00:28:56.184" v="48" actId="26606"/>
          <ac:spMkLst>
            <pc:docMk/>
            <pc:sldMk cId="2199023909" sldId="256"/>
            <ac:spMk id="1032" creationId="{00000000-0000-0000-0000-000000000000}"/>
          </ac:spMkLst>
        </pc:spChg>
        <pc:picChg chg="add mod ord">
          <ac:chgData name="Max Fritz" userId="f84ee140284fc279" providerId="LiveId" clId="{81538C45-4E1D-4B95-9888-42ACF5DBEEAA}" dt="2018-11-29T00:28:56.184" v="48" actId="26606"/>
          <ac:picMkLst>
            <pc:docMk/>
            <pc:sldMk cId="2199023909" sldId="256"/>
            <ac:picMk id="6" creationId="{6BF3235D-4BD7-4FC8-8B5D-0ACF2978FE75}"/>
          </ac:picMkLst>
        </pc:picChg>
        <pc:picChg chg="del">
          <ac:chgData name="Max Fritz" userId="f84ee140284fc279" providerId="LiveId" clId="{81538C45-4E1D-4B95-9888-42ACF5DBEEAA}" dt="2018-11-29T00:26:45.391" v="40"/>
          <ac:picMkLst>
            <pc:docMk/>
            <pc:sldMk cId="2199023909" sldId="256"/>
            <ac:picMk id="9" creationId="{00000000-0000-0000-0000-000000000000}"/>
          </ac:picMkLst>
        </pc:picChg>
        <pc:picChg chg="add mod">
          <ac:chgData name="Max Fritz" userId="f84ee140284fc279" providerId="LiveId" clId="{81538C45-4E1D-4B95-9888-42ACF5DBEEAA}" dt="2018-11-29T00:29:10.569" v="53" actId="1076"/>
          <ac:picMkLst>
            <pc:docMk/>
            <pc:sldMk cId="2199023909" sldId="256"/>
            <ac:picMk id="12" creationId="{69241EE5-A7E4-4EB8-ADCF-A02AC0EECCA1}"/>
          </ac:picMkLst>
        </pc:picChg>
        <pc:picChg chg="del mod">
          <ac:chgData name="Max Fritz" userId="f84ee140284fc279" providerId="LiveId" clId="{81538C45-4E1D-4B95-9888-42ACF5DBEEAA}" dt="2018-11-29T00:28:36.432" v="44" actId="478"/>
          <ac:picMkLst>
            <pc:docMk/>
            <pc:sldMk cId="2199023909" sldId="256"/>
            <ac:picMk id="1026" creationId="{00000000-0000-0000-0000-000000000000}"/>
          </ac:picMkLst>
        </pc:picChg>
        <pc:cxnChg chg="add">
          <ac:chgData name="Max Fritz" userId="f84ee140284fc279" providerId="LiveId" clId="{81538C45-4E1D-4B95-9888-42ACF5DBEEAA}" dt="2018-11-29T00:28:56.184" v="48" actId="26606"/>
          <ac:cxnSpMkLst>
            <pc:docMk/>
            <pc:sldMk cId="2199023909" sldId="256"/>
            <ac:cxnSpMk id="1034" creationId="{E126E481-B945-4179-BD79-05E96E9B29E1}"/>
          </ac:cxnSpMkLst>
        </pc:cxnChg>
      </pc:sldChg>
      <pc:sldChg chg="setBg">
        <pc:chgData name="Max Fritz" userId="f84ee140284fc279" providerId="LiveId" clId="{81538C45-4E1D-4B95-9888-42ACF5DBEEAA}" dt="2018-11-29T00:29:32.521" v="54"/>
        <pc:sldMkLst>
          <pc:docMk/>
          <pc:sldMk cId="1130581944" sldId="290"/>
        </pc:sldMkLst>
      </pc:sldChg>
      <pc:sldChg chg="addSp delSp modSp">
        <pc:chgData name="Max Fritz" userId="f84ee140284fc279" providerId="LiveId" clId="{81538C45-4E1D-4B95-9888-42ACF5DBEEAA}" dt="2018-11-29T00:29:04.534" v="51"/>
        <pc:sldMkLst>
          <pc:docMk/>
          <pc:sldMk cId="1245090591" sldId="1682"/>
        </pc:sldMkLst>
        <pc:spChg chg="add del">
          <ac:chgData name="Max Fritz" userId="f84ee140284fc279" providerId="LiveId" clId="{81538C45-4E1D-4B95-9888-42ACF5DBEEAA}" dt="2018-11-29T00:29:04.534" v="51"/>
          <ac:spMkLst>
            <pc:docMk/>
            <pc:sldMk cId="1245090591" sldId="1682"/>
            <ac:spMk id="5" creationId="{9080610E-5F2A-4EA4-99C8-0F4F17A0A0FF}"/>
          </ac:spMkLst>
        </pc:spChg>
        <pc:spChg chg="mod">
          <ac:chgData name="Max Fritz" userId="f84ee140284fc279" providerId="LiveId" clId="{81538C45-4E1D-4B95-9888-42ACF5DBEEAA}" dt="2018-11-29T00:29:01.949" v="50" actId="1076"/>
          <ac:spMkLst>
            <pc:docMk/>
            <pc:sldMk cId="1245090591" sldId="1682"/>
            <ac:spMk id="20" creationId="{F5BE7D07-9D0F-4F84-AC1E-2D89DCCDBE64}"/>
          </ac:spMkLst>
        </pc:spChg>
        <pc:picChg chg="add del">
          <ac:chgData name="Max Fritz" userId="f84ee140284fc279" providerId="LiveId" clId="{81538C45-4E1D-4B95-9888-42ACF5DBEEAA}" dt="2018-11-29T00:29:04.534" v="51"/>
          <ac:picMkLst>
            <pc:docMk/>
            <pc:sldMk cId="1245090591" sldId="1682"/>
            <ac:picMk id="4" creationId="{F3AF7D0B-3696-43F8-AE90-815CA041705D}"/>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svg"/><Relationship Id="rId1" Type="http://schemas.openxmlformats.org/officeDocument/2006/relationships/image" Target="../media/image2.png"/><Relationship Id="rId6" Type="http://schemas.openxmlformats.org/officeDocument/2006/relationships/image" Target="../media/image35.svg"/><Relationship Id="rId5" Type="http://schemas.openxmlformats.org/officeDocument/2006/relationships/image" Target="../media/image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svg"/><Relationship Id="rId1" Type="http://schemas.openxmlformats.org/officeDocument/2006/relationships/image" Target="../media/image2.png"/><Relationship Id="rId6" Type="http://schemas.openxmlformats.org/officeDocument/2006/relationships/image" Target="../media/image35.svg"/><Relationship Id="rId5" Type="http://schemas.openxmlformats.org/officeDocument/2006/relationships/image" Target="../media/image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19D7B-FF46-4120-904A-90CC3B7FA170}"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5609FC13-4CE0-496A-8EC3-21EA52A3E757}">
      <dgm:prSet/>
      <dgm:spPr/>
      <dgm:t>
        <a:bodyPr/>
        <a:lstStyle/>
        <a:p>
          <a:r>
            <a:rPr lang="en-US" b="0" i="0" baseline="0"/>
            <a:t>Familiarity with Azure Active Directory and/or Office 365</a:t>
          </a:r>
          <a:endParaRPr lang="en-US"/>
        </a:p>
      </dgm:t>
    </dgm:pt>
    <dgm:pt modelId="{A79AE0FC-23E2-4750-B5F0-CCFEF6DE3954}" type="parTrans" cxnId="{16AAD0F6-8526-4C90-9963-C36FEFA6E394}">
      <dgm:prSet/>
      <dgm:spPr/>
      <dgm:t>
        <a:bodyPr/>
        <a:lstStyle/>
        <a:p>
          <a:endParaRPr lang="en-US"/>
        </a:p>
      </dgm:t>
    </dgm:pt>
    <dgm:pt modelId="{9D2A5605-1F42-4958-B0BC-DD2C195BDF9D}" type="sibTrans" cxnId="{16AAD0F6-8526-4C90-9963-C36FEFA6E394}">
      <dgm:prSet/>
      <dgm:spPr/>
      <dgm:t>
        <a:bodyPr/>
        <a:lstStyle/>
        <a:p>
          <a:endParaRPr lang="en-US"/>
        </a:p>
      </dgm:t>
    </dgm:pt>
    <dgm:pt modelId="{C04BDA80-BEC3-41C9-AA71-1650ACF703D6}">
      <dgm:prSet/>
      <dgm:spPr/>
      <dgm:t>
        <a:bodyPr/>
        <a:lstStyle/>
        <a:p>
          <a:r>
            <a:rPr lang="en-US" b="0" i="0" baseline="0"/>
            <a:t>Familiarity with Active Directory (2003+)</a:t>
          </a:r>
          <a:endParaRPr lang="en-US"/>
        </a:p>
      </dgm:t>
    </dgm:pt>
    <dgm:pt modelId="{905E8877-59F1-4EB3-9F88-299298DC4D6B}" type="parTrans" cxnId="{09BB600A-A60B-4B64-9C1D-C3916E8E3BCC}">
      <dgm:prSet/>
      <dgm:spPr/>
      <dgm:t>
        <a:bodyPr/>
        <a:lstStyle/>
        <a:p>
          <a:endParaRPr lang="en-US"/>
        </a:p>
      </dgm:t>
    </dgm:pt>
    <dgm:pt modelId="{C7D93C0B-95A1-4EC8-8D54-39769C81F522}" type="sibTrans" cxnId="{09BB600A-A60B-4B64-9C1D-C3916E8E3BCC}">
      <dgm:prSet/>
      <dgm:spPr/>
      <dgm:t>
        <a:bodyPr/>
        <a:lstStyle/>
        <a:p>
          <a:endParaRPr lang="en-US"/>
        </a:p>
      </dgm:t>
    </dgm:pt>
    <dgm:pt modelId="{AD09F018-07E3-4997-BD3A-8351FE6B2B7B}">
      <dgm:prSet/>
      <dgm:spPr/>
      <dgm:t>
        <a:bodyPr/>
        <a:lstStyle/>
        <a:p>
          <a:r>
            <a:rPr lang="en-US" b="0" i="0" baseline="0"/>
            <a:t>Familiarity with basic PowerShell usage</a:t>
          </a:r>
          <a:endParaRPr lang="en-US"/>
        </a:p>
      </dgm:t>
    </dgm:pt>
    <dgm:pt modelId="{88A6C279-65DC-47C6-BE08-E53574557637}" type="parTrans" cxnId="{654B22F2-5C8A-4C61-9EC4-B347695E0739}">
      <dgm:prSet/>
      <dgm:spPr/>
      <dgm:t>
        <a:bodyPr/>
        <a:lstStyle/>
        <a:p>
          <a:endParaRPr lang="en-US"/>
        </a:p>
      </dgm:t>
    </dgm:pt>
    <dgm:pt modelId="{8BBAD644-333B-4877-BB4F-A1B3026C9E5E}" type="sibTrans" cxnId="{654B22F2-5C8A-4C61-9EC4-B347695E0739}">
      <dgm:prSet/>
      <dgm:spPr/>
      <dgm:t>
        <a:bodyPr/>
        <a:lstStyle/>
        <a:p>
          <a:endParaRPr lang="en-US"/>
        </a:p>
      </dgm:t>
    </dgm:pt>
    <dgm:pt modelId="{0B330BDC-5DE4-47C3-91BE-DB4F44C44F00}" type="pres">
      <dgm:prSet presAssocID="{F9319D7B-FF46-4120-904A-90CC3B7FA170}" presName="root" presStyleCnt="0">
        <dgm:presLayoutVars>
          <dgm:dir/>
          <dgm:resizeHandles val="exact"/>
        </dgm:presLayoutVars>
      </dgm:prSet>
      <dgm:spPr/>
      <dgm:t>
        <a:bodyPr/>
        <a:lstStyle/>
        <a:p>
          <a:endParaRPr lang="en-US"/>
        </a:p>
      </dgm:t>
    </dgm:pt>
    <dgm:pt modelId="{43B3A573-6A88-4122-87B4-AD3403C11472}" type="pres">
      <dgm:prSet presAssocID="{5609FC13-4CE0-496A-8EC3-21EA52A3E757}" presName="compNode" presStyleCnt="0"/>
      <dgm:spPr/>
    </dgm:pt>
    <dgm:pt modelId="{D62A162C-69E7-4F62-8C52-5BB55F2ADB5F}" type="pres">
      <dgm:prSet presAssocID="{5609FC13-4CE0-496A-8EC3-21EA52A3E7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loud"/>
        </a:ext>
      </dgm:extLst>
    </dgm:pt>
    <dgm:pt modelId="{301886BA-ABC0-406E-BBDA-E0F15199499C}" type="pres">
      <dgm:prSet presAssocID="{5609FC13-4CE0-496A-8EC3-21EA52A3E757}" presName="spaceRect" presStyleCnt="0"/>
      <dgm:spPr/>
    </dgm:pt>
    <dgm:pt modelId="{F6B251CA-6813-4BD5-BEBE-7B287A9A5744}" type="pres">
      <dgm:prSet presAssocID="{5609FC13-4CE0-496A-8EC3-21EA52A3E757}" presName="textRect" presStyleLbl="revTx" presStyleIdx="0" presStyleCnt="3">
        <dgm:presLayoutVars>
          <dgm:chMax val="1"/>
          <dgm:chPref val="1"/>
        </dgm:presLayoutVars>
      </dgm:prSet>
      <dgm:spPr/>
      <dgm:t>
        <a:bodyPr/>
        <a:lstStyle/>
        <a:p>
          <a:endParaRPr lang="en-US"/>
        </a:p>
      </dgm:t>
    </dgm:pt>
    <dgm:pt modelId="{AEE06DE8-EA07-4804-9D31-B995C75D8E41}" type="pres">
      <dgm:prSet presAssocID="{9D2A5605-1F42-4958-B0BC-DD2C195BDF9D}" presName="sibTrans" presStyleCnt="0"/>
      <dgm:spPr/>
    </dgm:pt>
    <dgm:pt modelId="{E1349780-A8BA-482E-AEC5-3E8A8CAEB0DC}" type="pres">
      <dgm:prSet presAssocID="{C04BDA80-BEC3-41C9-AA71-1650ACF703D6}" presName="compNode" presStyleCnt="0"/>
      <dgm:spPr/>
    </dgm:pt>
    <dgm:pt modelId="{73D8CA11-4AD1-4ADC-9CF1-546325AD251E}" type="pres">
      <dgm:prSet presAssocID="{C04BDA80-BEC3-41C9-AA71-1650ACF703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5A125DD9-C67B-44B2-8504-78B8761D1122}" type="pres">
      <dgm:prSet presAssocID="{C04BDA80-BEC3-41C9-AA71-1650ACF703D6}" presName="spaceRect" presStyleCnt="0"/>
      <dgm:spPr/>
    </dgm:pt>
    <dgm:pt modelId="{F1684215-2B3D-4FBD-B5AA-A8F7087FAEF9}" type="pres">
      <dgm:prSet presAssocID="{C04BDA80-BEC3-41C9-AA71-1650ACF703D6}" presName="textRect" presStyleLbl="revTx" presStyleIdx="1" presStyleCnt="3">
        <dgm:presLayoutVars>
          <dgm:chMax val="1"/>
          <dgm:chPref val="1"/>
        </dgm:presLayoutVars>
      </dgm:prSet>
      <dgm:spPr/>
      <dgm:t>
        <a:bodyPr/>
        <a:lstStyle/>
        <a:p>
          <a:endParaRPr lang="en-US"/>
        </a:p>
      </dgm:t>
    </dgm:pt>
    <dgm:pt modelId="{3AD1A244-C128-46E7-8FD5-6A162D0F915A}" type="pres">
      <dgm:prSet presAssocID="{C7D93C0B-95A1-4EC8-8D54-39769C81F522}" presName="sibTrans" presStyleCnt="0"/>
      <dgm:spPr/>
    </dgm:pt>
    <dgm:pt modelId="{C6DB2554-C5B7-4991-A284-9AE747D6EE35}" type="pres">
      <dgm:prSet presAssocID="{AD09F018-07E3-4997-BD3A-8351FE6B2B7B}" presName="compNode" presStyleCnt="0"/>
      <dgm:spPr/>
    </dgm:pt>
    <dgm:pt modelId="{6F06177D-C888-413E-A79D-960A5D96CDE8}" type="pres">
      <dgm:prSet presAssocID="{AD09F018-07E3-4997-BD3A-8351FE6B2B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Arrow: Slight curve"/>
        </a:ext>
      </dgm:extLst>
    </dgm:pt>
    <dgm:pt modelId="{68F06C67-E6BE-4BBD-B18E-ECC6BF647591}" type="pres">
      <dgm:prSet presAssocID="{AD09F018-07E3-4997-BD3A-8351FE6B2B7B}" presName="spaceRect" presStyleCnt="0"/>
      <dgm:spPr/>
    </dgm:pt>
    <dgm:pt modelId="{4A5F6528-679E-4E41-8A47-D41037F61154}" type="pres">
      <dgm:prSet presAssocID="{AD09F018-07E3-4997-BD3A-8351FE6B2B7B}" presName="textRect" presStyleLbl="revTx" presStyleIdx="2" presStyleCnt="3">
        <dgm:presLayoutVars>
          <dgm:chMax val="1"/>
          <dgm:chPref val="1"/>
        </dgm:presLayoutVars>
      </dgm:prSet>
      <dgm:spPr/>
      <dgm:t>
        <a:bodyPr/>
        <a:lstStyle/>
        <a:p>
          <a:endParaRPr lang="en-US"/>
        </a:p>
      </dgm:t>
    </dgm:pt>
  </dgm:ptLst>
  <dgm:cxnLst>
    <dgm:cxn modelId="{664901F4-CA5D-4F27-86FC-2358F00DFD2E}" type="presOf" srcId="{5609FC13-4CE0-496A-8EC3-21EA52A3E757}" destId="{F6B251CA-6813-4BD5-BEBE-7B287A9A5744}" srcOrd="0" destOrd="0" presId="urn:microsoft.com/office/officeart/2018/2/layout/IconLabelList"/>
    <dgm:cxn modelId="{654B22F2-5C8A-4C61-9EC4-B347695E0739}" srcId="{F9319D7B-FF46-4120-904A-90CC3B7FA170}" destId="{AD09F018-07E3-4997-BD3A-8351FE6B2B7B}" srcOrd="2" destOrd="0" parTransId="{88A6C279-65DC-47C6-BE08-E53574557637}" sibTransId="{8BBAD644-333B-4877-BB4F-A1B3026C9E5E}"/>
    <dgm:cxn modelId="{6EF7F236-3786-462C-9661-EA74C072C66B}" type="presOf" srcId="{F9319D7B-FF46-4120-904A-90CC3B7FA170}" destId="{0B330BDC-5DE4-47C3-91BE-DB4F44C44F00}" srcOrd="0" destOrd="0" presId="urn:microsoft.com/office/officeart/2018/2/layout/IconLabelList"/>
    <dgm:cxn modelId="{16AAD0F6-8526-4C90-9963-C36FEFA6E394}" srcId="{F9319D7B-FF46-4120-904A-90CC3B7FA170}" destId="{5609FC13-4CE0-496A-8EC3-21EA52A3E757}" srcOrd="0" destOrd="0" parTransId="{A79AE0FC-23E2-4750-B5F0-CCFEF6DE3954}" sibTransId="{9D2A5605-1F42-4958-B0BC-DD2C195BDF9D}"/>
    <dgm:cxn modelId="{E9091020-510E-4FEB-A94F-7DCDCD061F92}" type="presOf" srcId="{C04BDA80-BEC3-41C9-AA71-1650ACF703D6}" destId="{F1684215-2B3D-4FBD-B5AA-A8F7087FAEF9}" srcOrd="0" destOrd="0" presId="urn:microsoft.com/office/officeart/2018/2/layout/IconLabelList"/>
    <dgm:cxn modelId="{D55AC08C-521C-4416-B279-8BE4BF51136E}" type="presOf" srcId="{AD09F018-07E3-4997-BD3A-8351FE6B2B7B}" destId="{4A5F6528-679E-4E41-8A47-D41037F61154}" srcOrd="0" destOrd="0" presId="urn:microsoft.com/office/officeart/2018/2/layout/IconLabelList"/>
    <dgm:cxn modelId="{09BB600A-A60B-4B64-9C1D-C3916E8E3BCC}" srcId="{F9319D7B-FF46-4120-904A-90CC3B7FA170}" destId="{C04BDA80-BEC3-41C9-AA71-1650ACF703D6}" srcOrd="1" destOrd="0" parTransId="{905E8877-59F1-4EB3-9F88-299298DC4D6B}" sibTransId="{C7D93C0B-95A1-4EC8-8D54-39769C81F522}"/>
    <dgm:cxn modelId="{127F78CB-AA70-4918-AEB4-E26C1E7435A1}" type="presParOf" srcId="{0B330BDC-5DE4-47C3-91BE-DB4F44C44F00}" destId="{43B3A573-6A88-4122-87B4-AD3403C11472}" srcOrd="0" destOrd="0" presId="urn:microsoft.com/office/officeart/2018/2/layout/IconLabelList"/>
    <dgm:cxn modelId="{94FDC28C-896F-4959-8F59-E631F86A85E5}" type="presParOf" srcId="{43B3A573-6A88-4122-87B4-AD3403C11472}" destId="{D62A162C-69E7-4F62-8C52-5BB55F2ADB5F}" srcOrd="0" destOrd="0" presId="urn:microsoft.com/office/officeart/2018/2/layout/IconLabelList"/>
    <dgm:cxn modelId="{0352F8A2-39B5-4A85-933B-133F5B352353}" type="presParOf" srcId="{43B3A573-6A88-4122-87B4-AD3403C11472}" destId="{301886BA-ABC0-406E-BBDA-E0F15199499C}" srcOrd="1" destOrd="0" presId="urn:microsoft.com/office/officeart/2018/2/layout/IconLabelList"/>
    <dgm:cxn modelId="{D016AA72-78B9-41EF-8F8D-6BEE1BA2DA58}" type="presParOf" srcId="{43B3A573-6A88-4122-87B4-AD3403C11472}" destId="{F6B251CA-6813-4BD5-BEBE-7B287A9A5744}" srcOrd="2" destOrd="0" presId="urn:microsoft.com/office/officeart/2018/2/layout/IconLabelList"/>
    <dgm:cxn modelId="{A2B95A4D-BD90-418A-A25B-DA20385482A1}" type="presParOf" srcId="{0B330BDC-5DE4-47C3-91BE-DB4F44C44F00}" destId="{AEE06DE8-EA07-4804-9D31-B995C75D8E41}" srcOrd="1" destOrd="0" presId="urn:microsoft.com/office/officeart/2018/2/layout/IconLabelList"/>
    <dgm:cxn modelId="{D0B74752-EF80-40F8-BB99-FCAD97359BB8}" type="presParOf" srcId="{0B330BDC-5DE4-47C3-91BE-DB4F44C44F00}" destId="{E1349780-A8BA-482E-AEC5-3E8A8CAEB0DC}" srcOrd="2" destOrd="0" presId="urn:microsoft.com/office/officeart/2018/2/layout/IconLabelList"/>
    <dgm:cxn modelId="{EC3E3FA9-096D-4C23-B6A5-F36E4981E04B}" type="presParOf" srcId="{E1349780-A8BA-482E-AEC5-3E8A8CAEB0DC}" destId="{73D8CA11-4AD1-4ADC-9CF1-546325AD251E}" srcOrd="0" destOrd="0" presId="urn:microsoft.com/office/officeart/2018/2/layout/IconLabelList"/>
    <dgm:cxn modelId="{7F21FE5A-5246-49CD-B136-BAAA8D899E9E}" type="presParOf" srcId="{E1349780-A8BA-482E-AEC5-3E8A8CAEB0DC}" destId="{5A125DD9-C67B-44B2-8504-78B8761D1122}" srcOrd="1" destOrd="0" presId="urn:microsoft.com/office/officeart/2018/2/layout/IconLabelList"/>
    <dgm:cxn modelId="{1B34496A-3614-4B44-82E5-165362253984}" type="presParOf" srcId="{E1349780-A8BA-482E-AEC5-3E8A8CAEB0DC}" destId="{F1684215-2B3D-4FBD-B5AA-A8F7087FAEF9}" srcOrd="2" destOrd="0" presId="urn:microsoft.com/office/officeart/2018/2/layout/IconLabelList"/>
    <dgm:cxn modelId="{9BA6099E-8E8B-4A6C-BA99-C3094B8A29BD}" type="presParOf" srcId="{0B330BDC-5DE4-47C3-91BE-DB4F44C44F00}" destId="{3AD1A244-C128-46E7-8FD5-6A162D0F915A}" srcOrd="3" destOrd="0" presId="urn:microsoft.com/office/officeart/2018/2/layout/IconLabelList"/>
    <dgm:cxn modelId="{AD2F3A1E-375B-4321-8382-6AC771426A34}" type="presParOf" srcId="{0B330BDC-5DE4-47C3-91BE-DB4F44C44F00}" destId="{C6DB2554-C5B7-4991-A284-9AE747D6EE35}" srcOrd="4" destOrd="0" presId="urn:microsoft.com/office/officeart/2018/2/layout/IconLabelList"/>
    <dgm:cxn modelId="{46E1BF36-30D7-4464-8D03-CCB1F72AF655}" type="presParOf" srcId="{C6DB2554-C5B7-4991-A284-9AE747D6EE35}" destId="{6F06177D-C888-413E-A79D-960A5D96CDE8}" srcOrd="0" destOrd="0" presId="urn:microsoft.com/office/officeart/2018/2/layout/IconLabelList"/>
    <dgm:cxn modelId="{0CCBE28B-23AD-4EC7-B3B5-D3AB1436AB12}" type="presParOf" srcId="{C6DB2554-C5B7-4991-A284-9AE747D6EE35}" destId="{68F06C67-E6BE-4BBD-B18E-ECC6BF647591}" srcOrd="1" destOrd="0" presId="urn:microsoft.com/office/officeart/2018/2/layout/IconLabelList"/>
    <dgm:cxn modelId="{C7A72700-2D9C-46E7-B930-D0BDFAF471D7}" type="presParOf" srcId="{C6DB2554-C5B7-4991-A284-9AE747D6EE35}" destId="{4A5F6528-679E-4E41-8A47-D41037F6115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61E5CC-4708-4288-93C8-6F90A7067722}" type="doc">
      <dgm:prSet loTypeId="urn:microsoft.com/office/officeart/2005/8/layout/arrow2" loCatId="process" qsTypeId="urn:microsoft.com/office/officeart/2005/8/quickstyle/simple1" qsCatId="simple" csTypeId="urn:microsoft.com/office/officeart/2005/8/colors/colorful4" csCatId="colorful" phldr="1"/>
      <dgm:spPr/>
      <dgm:t>
        <a:bodyPr/>
        <a:lstStyle/>
        <a:p>
          <a:endParaRPr lang="en-US"/>
        </a:p>
      </dgm:t>
    </dgm:pt>
    <dgm:pt modelId="{753EA06B-5D3B-4291-A699-9C840BC43C32}">
      <dgm:prSet phldrT="[Text]" custT="1"/>
      <dgm:spPr/>
      <dgm:t>
        <a:bodyPr/>
        <a:lstStyle/>
        <a:p>
          <a:r>
            <a:rPr lang="en-US" sz="1600" dirty="0"/>
            <a:t>2013</a:t>
          </a:r>
        </a:p>
      </dgm:t>
    </dgm:pt>
    <dgm:pt modelId="{257AC0C0-0DC9-477C-A6E6-F6106AF563CF}" type="parTrans" cxnId="{FEE9B7C5-CAB5-4AE5-B845-BCBEF4E750A1}">
      <dgm:prSet/>
      <dgm:spPr/>
      <dgm:t>
        <a:bodyPr/>
        <a:lstStyle/>
        <a:p>
          <a:endParaRPr lang="en-US"/>
        </a:p>
      </dgm:t>
    </dgm:pt>
    <dgm:pt modelId="{2BA391D9-F62B-456C-A2BB-D1E0227BB77D}" type="sibTrans" cxnId="{FEE9B7C5-CAB5-4AE5-B845-BCBEF4E750A1}">
      <dgm:prSet/>
      <dgm:spPr/>
      <dgm:t>
        <a:bodyPr/>
        <a:lstStyle/>
        <a:p>
          <a:endParaRPr lang="en-US"/>
        </a:p>
      </dgm:t>
    </dgm:pt>
    <dgm:pt modelId="{B63B74EC-57B4-4394-9B13-18F5DF0D452A}">
      <dgm:prSet phldrT="[Text]" custT="1"/>
      <dgm:spPr/>
      <dgm:t>
        <a:bodyPr/>
        <a:lstStyle/>
        <a:p>
          <a:r>
            <a:rPr lang="en-US" sz="1100" dirty="0"/>
            <a:t>Password Hash Sync added to AAD Sync</a:t>
          </a:r>
        </a:p>
      </dgm:t>
    </dgm:pt>
    <dgm:pt modelId="{40817B5C-5301-47F5-BC34-A933C3F8A85F}" type="parTrans" cxnId="{1466E2E9-E73D-4B26-9D9A-DA552B0F38C6}">
      <dgm:prSet/>
      <dgm:spPr/>
      <dgm:t>
        <a:bodyPr/>
        <a:lstStyle/>
        <a:p>
          <a:endParaRPr lang="en-US"/>
        </a:p>
      </dgm:t>
    </dgm:pt>
    <dgm:pt modelId="{46E20015-5FF7-4170-890D-36CA57728FEA}" type="sibTrans" cxnId="{1466E2E9-E73D-4B26-9D9A-DA552B0F38C6}">
      <dgm:prSet/>
      <dgm:spPr/>
      <dgm:t>
        <a:bodyPr/>
        <a:lstStyle/>
        <a:p>
          <a:endParaRPr lang="en-US"/>
        </a:p>
      </dgm:t>
    </dgm:pt>
    <dgm:pt modelId="{81DE1968-1B4F-42D7-8B50-07BEC8ED3147}">
      <dgm:prSet phldrT="[Text]" custT="1"/>
      <dgm:spPr/>
      <dgm:t>
        <a:bodyPr/>
        <a:lstStyle/>
        <a:p>
          <a:r>
            <a:rPr lang="en-US" sz="1600" dirty="0"/>
            <a:t>2015</a:t>
          </a:r>
        </a:p>
      </dgm:t>
    </dgm:pt>
    <dgm:pt modelId="{8F704520-2DD3-4053-8207-EE430FF15D83}" type="parTrans" cxnId="{B092F83B-256D-49DD-A056-0708BC7C4E0C}">
      <dgm:prSet/>
      <dgm:spPr/>
      <dgm:t>
        <a:bodyPr/>
        <a:lstStyle/>
        <a:p>
          <a:endParaRPr lang="en-US"/>
        </a:p>
      </dgm:t>
    </dgm:pt>
    <dgm:pt modelId="{5FB0DAE1-27A5-4AF8-9C26-033018C3C923}" type="sibTrans" cxnId="{B092F83B-256D-49DD-A056-0708BC7C4E0C}">
      <dgm:prSet/>
      <dgm:spPr/>
      <dgm:t>
        <a:bodyPr/>
        <a:lstStyle/>
        <a:p>
          <a:endParaRPr lang="en-US"/>
        </a:p>
      </dgm:t>
    </dgm:pt>
    <dgm:pt modelId="{816E39DE-1593-4CEF-AEA0-16639EF05E70}">
      <dgm:prSet phldrT="[Text]" custT="1"/>
      <dgm:spPr/>
      <dgm:t>
        <a:bodyPr/>
        <a:lstStyle/>
        <a:p>
          <a:r>
            <a:rPr lang="en-US" sz="1600" dirty="0"/>
            <a:t>2009</a:t>
          </a:r>
        </a:p>
      </dgm:t>
    </dgm:pt>
    <dgm:pt modelId="{7F18FF08-D761-4F6E-A0A7-9849971249B8}" type="parTrans" cxnId="{99111E66-86EE-4CA6-B1F2-346649C1F9A9}">
      <dgm:prSet/>
      <dgm:spPr/>
      <dgm:t>
        <a:bodyPr/>
        <a:lstStyle/>
        <a:p>
          <a:endParaRPr lang="en-US"/>
        </a:p>
      </dgm:t>
    </dgm:pt>
    <dgm:pt modelId="{A0E284D5-D938-46DC-9AEC-EDDDEB0286BA}" type="sibTrans" cxnId="{99111E66-86EE-4CA6-B1F2-346649C1F9A9}">
      <dgm:prSet/>
      <dgm:spPr/>
      <dgm:t>
        <a:bodyPr/>
        <a:lstStyle/>
        <a:p>
          <a:endParaRPr lang="en-US"/>
        </a:p>
      </dgm:t>
    </dgm:pt>
    <dgm:pt modelId="{53FBAAF1-2B65-481E-9031-39D6C34ECB43}">
      <dgm:prSet phldrT="[Text]" custT="1"/>
      <dgm:spPr/>
      <dgm:t>
        <a:bodyPr/>
        <a:lstStyle/>
        <a:p>
          <a:r>
            <a:rPr lang="en-US" sz="1100" dirty="0"/>
            <a:t>DirSync introduced for identity synchronization</a:t>
          </a:r>
        </a:p>
      </dgm:t>
    </dgm:pt>
    <dgm:pt modelId="{EC512EF5-3FEC-4190-8A68-41673CD769EC}" type="parTrans" cxnId="{BA537DD2-90ED-4C9A-9CA0-1B93621A4321}">
      <dgm:prSet/>
      <dgm:spPr/>
      <dgm:t>
        <a:bodyPr/>
        <a:lstStyle/>
        <a:p>
          <a:endParaRPr lang="en-US"/>
        </a:p>
      </dgm:t>
    </dgm:pt>
    <dgm:pt modelId="{6753F828-953D-47EA-8C3C-02DF6388329A}" type="sibTrans" cxnId="{BA537DD2-90ED-4C9A-9CA0-1B93621A4321}">
      <dgm:prSet/>
      <dgm:spPr/>
      <dgm:t>
        <a:bodyPr/>
        <a:lstStyle/>
        <a:p>
          <a:endParaRPr lang="en-US"/>
        </a:p>
      </dgm:t>
    </dgm:pt>
    <dgm:pt modelId="{EA33F9D1-6D05-4657-A820-9205541A14BD}">
      <dgm:prSet phldrT="[Text]" custT="1"/>
      <dgm:spPr/>
      <dgm:t>
        <a:bodyPr/>
        <a:lstStyle/>
        <a:p>
          <a:r>
            <a:rPr lang="en-US" sz="1600" dirty="0"/>
            <a:t>2012</a:t>
          </a:r>
        </a:p>
      </dgm:t>
    </dgm:pt>
    <dgm:pt modelId="{F4B3104D-A551-4C7E-A296-37FC8EDCC972}" type="parTrans" cxnId="{400189A5-425D-4D62-8E97-130ADEB7EFD6}">
      <dgm:prSet/>
      <dgm:spPr/>
      <dgm:t>
        <a:bodyPr/>
        <a:lstStyle/>
        <a:p>
          <a:endParaRPr lang="en-US"/>
        </a:p>
      </dgm:t>
    </dgm:pt>
    <dgm:pt modelId="{A8282259-1244-4BFC-A7F0-6E56C2DF6AE1}" type="sibTrans" cxnId="{400189A5-425D-4D62-8E97-130ADEB7EFD6}">
      <dgm:prSet/>
      <dgm:spPr/>
      <dgm:t>
        <a:bodyPr/>
        <a:lstStyle/>
        <a:p>
          <a:endParaRPr lang="en-US"/>
        </a:p>
      </dgm:t>
    </dgm:pt>
    <dgm:pt modelId="{380BB714-CE9B-4FB3-9E1F-113D4966BA3F}">
      <dgm:prSet phldrT="[Text]" custT="1"/>
      <dgm:spPr/>
      <dgm:t>
        <a:bodyPr/>
        <a:lstStyle/>
        <a:p>
          <a:r>
            <a:rPr lang="en-US" sz="1100" dirty="0"/>
            <a:t>DirSync becomes Azure AD Sync</a:t>
          </a:r>
        </a:p>
      </dgm:t>
    </dgm:pt>
    <dgm:pt modelId="{52E2197D-9221-4B91-8A11-4935643336AE}" type="parTrans" cxnId="{8AA28E6B-64DD-4E14-927A-6ED5B720979D}">
      <dgm:prSet/>
      <dgm:spPr/>
      <dgm:t>
        <a:bodyPr/>
        <a:lstStyle/>
        <a:p>
          <a:endParaRPr lang="en-US"/>
        </a:p>
      </dgm:t>
    </dgm:pt>
    <dgm:pt modelId="{4D78B8C1-AAFA-4406-9C65-8DC74B5D62F2}" type="sibTrans" cxnId="{8AA28E6B-64DD-4E14-927A-6ED5B720979D}">
      <dgm:prSet/>
      <dgm:spPr/>
      <dgm:t>
        <a:bodyPr/>
        <a:lstStyle/>
        <a:p>
          <a:endParaRPr lang="en-US"/>
        </a:p>
      </dgm:t>
    </dgm:pt>
    <dgm:pt modelId="{8431823D-68DC-4085-85CA-81B1B2DB11C7}">
      <dgm:prSet phldrT="[Text]" custT="1"/>
      <dgm:spPr/>
      <dgm:t>
        <a:bodyPr/>
        <a:lstStyle/>
        <a:p>
          <a:r>
            <a:rPr lang="en-US" sz="1100" dirty="0"/>
            <a:t>Azure AD Sync becomes Azure AD Connect</a:t>
          </a:r>
        </a:p>
      </dgm:t>
    </dgm:pt>
    <dgm:pt modelId="{A78132D5-6BFC-4AF8-A67F-257B01CACE7F}" type="parTrans" cxnId="{34771B4D-B884-4C66-A7B0-8682CCC699C0}">
      <dgm:prSet/>
      <dgm:spPr/>
      <dgm:t>
        <a:bodyPr/>
        <a:lstStyle/>
        <a:p>
          <a:endParaRPr lang="en-US"/>
        </a:p>
      </dgm:t>
    </dgm:pt>
    <dgm:pt modelId="{154E5B45-8595-4AD3-BC8A-B0D2882D5C61}" type="sibTrans" cxnId="{34771B4D-B884-4C66-A7B0-8682CCC699C0}">
      <dgm:prSet/>
      <dgm:spPr/>
      <dgm:t>
        <a:bodyPr/>
        <a:lstStyle/>
        <a:p>
          <a:endParaRPr lang="en-US"/>
        </a:p>
      </dgm:t>
    </dgm:pt>
    <dgm:pt modelId="{A5963878-5819-46D2-9D53-4A0CCACB0467}">
      <dgm:prSet phldrT="[Text]" custT="1"/>
      <dgm:spPr/>
      <dgm:t>
        <a:bodyPr/>
        <a:lstStyle/>
        <a:p>
          <a:r>
            <a:rPr lang="en-US" sz="1100" dirty="0"/>
            <a:t>Introduces Health engine</a:t>
          </a:r>
        </a:p>
      </dgm:t>
    </dgm:pt>
    <dgm:pt modelId="{6DE686AE-6777-4718-9614-95D0395E026A}" type="parTrans" cxnId="{2DABAA38-5130-4427-A5BD-F4DF9B0C36CB}">
      <dgm:prSet/>
      <dgm:spPr/>
      <dgm:t>
        <a:bodyPr/>
        <a:lstStyle/>
        <a:p>
          <a:endParaRPr lang="en-US"/>
        </a:p>
      </dgm:t>
    </dgm:pt>
    <dgm:pt modelId="{BEC91D1B-3B68-4A34-8C1D-6E3E3B0B76E2}" type="sibTrans" cxnId="{2DABAA38-5130-4427-A5BD-F4DF9B0C36CB}">
      <dgm:prSet/>
      <dgm:spPr/>
      <dgm:t>
        <a:bodyPr/>
        <a:lstStyle/>
        <a:p>
          <a:endParaRPr lang="en-US"/>
        </a:p>
      </dgm:t>
    </dgm:pt>
    <dgm:pt modelId="{8E805862-A96D-4824-B6F9-35281AB6CDFB}">
      <dgm:prSet phldrT="[Text]" custT="1"/>
      <dgm:spPr/>
      <dgm:t>
        <a:bodyPr/>
        <a:lstStyle/>
        <a:p>
          <a:r>
            <a:rPr lang="en-US" sz="1600" dirty="0"/>
            <a:t>2017</a:t>
          </a:r>
        </a:p>
      </dgm:t>
    </dgm:pt>
    <dgm:pt modelId="{828B1694-9BA4-49EB-85DE-FB59D04BBD90}" type="parTrans" cxnId="{533B6D7F-DABA-4097-8A49-FDDE209E0E38}">
      <dgm:prSet/>
      <dgm:spPr/>
      <dgm:t>
        <a:bodyPr/>
        <a:lstStyle/>
        <a:p>
          <a:endParaRPr lang="en-US"/>
        </a:p>
      </dgm:t>
    </dgm:pt>
    <dgm:pt modelId="{F7CFBEB7-3C37-40E2-93F6-6DB623A95F93}" type="sibTrans" cxnId="{533B6D7F-DABA-4097-8A49-FDDE209E0E38}">
      <dgm:prSet/>
      <dgm:spPr/>
      <dgm:t>
        <a:bodyPr/>
        <a:lstStyle/>
        <a:p>
          <a:endParaRPr lang="en-US"/>
        </a:p>
      </dgm:t>
    </dgm:pt>
    <dgm:pt modelId="{5E56CE60-A477-43EE-BF86-DDD71EADCCAA}">
      <dgm:prSet phldrT="[Text]" custT="1"/>
      <dgm:spPr/>
      <dgm:t>
        <a:bodyPr/>
        <a:lstStyle/>
        <a:p>
          <a:r>
            <a:rPr lang="en-US" sz="1100" dirty="0" err="1"/>
            <a:t>msDS-ConsistencyGuid</a:t>
          </a:r>
          <a:r>
            <a:rPr lang="en-US" sz="1100" dirty="0"/>
            <a:t> as source anchor</a:t>
          </a:r>
        </a:p>
      </dgm:t>
    </dgm:pt>
    <dgm:pt modelId="{9EE9C009-4DBD-4CC6-8EFA-E9631460C204}" type="parTrans" cxnId="{8141BE37-D08F-4D35-B240-B89F8D78A5BA}">
      <dgm:prSet/>
      <dgm:spPr/>
      <dgm:t>
        <a:bodyPr/>
        <a:lstStyle/>
        <a:p>
          <a:endParaRPr lang="en-US"/>
        </a:p>
      </dgm:t>
    </dgm:pt>
    <dgm:pt modelId="{7686E1E6-F49B-46C4-B397-2F248C51529B}" type="sibTrans" cxnId="{8141BE37-D08F-4D35-B240-B89F8D78A5BA}">
      <dgm:prSet/>
      <dgm:spPr/>
      <dgm:t>
        <a:bodyPr/>
        <a:lstStyle/>
        <a:p>
          <a:endParaRPr lang="en-US"/>
        </a:p>
      </dgm:t>
    </dgm:pt>
    <dgm:pt modelId="{8005A1CC-517A-45F2-9294-9589EFC15E5C}">
      <dgm:prSet phldrT="[Text]" custT="1"/>
      <dgm:spPr/>
      <dgm:t>
        <a:bodyPr/>
        <a:lstStyle/>
        <a:p>
          <a:r>
            <a:rPr lang="en-US" sz="1100" dirty="0"/>
            <a:t>Pass Through Authentication introduced</a:t>
          </a:r>
        </a:p>
      </dgm:t>
    </dgm:pt>
    <dgm:pt modelId="{321E901A-449F-4B95-AB6E-202A82AAB007}" type="parTrans" cxnId="{83133487-28A8-4FA6-8F55-6418F4A8B849}">
      <dgm:prSet/>
      <dgm:spPr/>
      <dgm:t>
        <a:bodyPr/>
        <a:lstStyle/>
        <a:p>
          <a:endParaRPr lang="en-US"/>
        </a:p>
      </dgm:t>
    </dgm:pt>
    <dgm:pt modelId="{8F84D223-0236-44EA-89B2-05072A9A9E8C}" type="sibTrans" cxnId="{83133487-28A8-4FA6-8F55-6418F4A8B849}">
      <dgm:prSet/>
      <dgm:spPr/>
      <dgm:t>
        <a:bodyPr/>
        <a:lstStyle/>
        <a:p>
          <a:endParaRPr lang="en-US"/>
        </a:p>
      </dgm:t>
    </dgm:pt>
    <dgm:pt modelId="{1A49D014-3355-4697-8F6D-B6E842C092AC}">
      <dgm:prSet phldrT="[Text]" custT="1"/>
      <dgm:spPr/>
      <dgm:t>
        <a:bodyPr/>
        <a:lstStyle/>
        <a:p>
          <a:r>
            <a:rPr lang="en-US" sz="1100" dirty="0"/>
            <a:t>Seamless SSO introduced</a:t>
          </a:r>
        </a:p>
      </dgm:t>
    </dgm:pt>
    <dgm:pt modelId="{85076668-7774-40D0-98A5-AF8D73DCFC6C}" type="parTrans" cxnId="{656FFB82-EB7B-4C8B-B4EF-029349B90891}">
      <dgm:prSet/>
      <dgm:spPr/>
      <dgm:t>
        <a:bodyPr/>
        <a:lstStyle/>
        <a:p>
          <a:endParaRPr lang="en-US"/>
        </a:p>
      </dgm:t>
    </dgm:pt>
    <dgm:pt modelId="{CAEBB0C6-CEEB-4A29-9E8F-93965FE58AAA}" type="sibTrans" cxnId="{656FFB82-EB7B-4C8B-B4EF-029349B90891}">
      <dgm:prSet/>
      <dgm:spPr/>
      <dgm:t>
        <a:bodyPr/>
        <a:lstStyle/>
        <a:p>
          <a:endParaRPr lang="en-US"/>
        </a:p>
      </dgm:t>
    </dgm:pt>
    <dgm:pt modelId="{DCBB1FDD-3A8D-4616-B5ED-947602D54257}" type="pres">
      <dgm:prSet presAssocID="{2361E5CC-4708-4288-93C8-6F90A7067722}" presName="arrowDiagram" presStyleCnt="0">
        <dgm:presLayoutVars>
          <dgm:chMax val="5"/>
          <dgm:dir/>
          <dgm:resizeHandles val="exact"/>
        </dgm:presLayoutVars>
      </dgm:prSet>
      <dgm:spPr/>
      <dgm:t>
        <a:bodyPr/>
        <a:lstStyle/>
        <a:p>
          <a:endParaRPr lang="en-US"/>
        </a:p>
      </dgm:t>
    </dgm:pt>
    <dgm:pt modelId="{CBD7E6D4-BC95-4109-9FC6-DC597450D9BE}" type="pres">
      <dgm:prSet presAssocID="{2361E5CC-4708-4288-93C8-6F90A7067722}" presName="arrow" presStyleLbl="bgShp" presStyleIdx="0" presStyleCnt="1"/>
      <dgm:spPr>
        <a:solidFill>
          <a:srgbClr val="D2D2D2"/>
        </a:solidFill>
      </dgm:spPr>
    </dgm:pt>
    <dgm:pt modelId="{D17C4A2E-2F90-4C53-9A24-E5CB7547B291}" type="pres">
      <dgm:prSet presAssocID="{2361E5CC-4708-4288-93C8-6F90A7067722}" presName="arrowDiagram5" presStyleCnt="0"/>
      <dgm:spPr/>
    </dgm:pt>
    <dgm:pt modelId="{D925CA99-9167-4090-B4A3-95222A02E906}" type="pres">
      <dgm:prSet presAssocID="{816E39DE-1593-4CEF-AEA0-16639EF05E70}" presName="bullet5a" presStyleLbl="node1" presStyleIdx="0" presStyleCnt="5"/>
      <dgm:spPr>
        <a:solidFill>
          <a:srgbClr val="00188F"/>
        </a:solidFill>
      </dgm:spPr>
    </dgm:pt>
    <dgm:pt modelId="{58B90DF3-9126-4348-9124-0C854B104E21}" type="pres">
      <dgm:prSet presAssocID="{816E39DE-1593-4CEF-AEA0-16639EF05E70}" presName="textBox5a" presStyleLbl="revTx" presStyleIdx="0" presStyleCnt="5" custScaleX="116566" custLinFactNeighborX="11329">
        <dgm:presLayoutVars>
          <dgm:bulletEnabled val="1"/>
        </dgm:presLayoutVars>
      </dgm:prSet>
      <dgm:spPr/>
      <dgm:t>
        <a:bodyPr/>
        <a:lstStyle/>
        <a:p>
          <a:endParaRPr lang="en-US"/>
        </a:p>
      </dgm:t>
    </dgm:pt>
    <dgm:pt modelId="{5CA09B65-5AC6-422A-A73A-41CBA8216F49}" type="pres">
      <dgm:prSet presAssocID="{EA33F9D1-6D05-4657-A820-9205541A14BD}" presName="bullet5b" presStyleLbl="node1" presStyleIdx="1" presStyleCnt="5"/>
      <dgm:spPr>
        <a:solidFill>
          <a:srgbClr val="0078D7"/>
        </a:solidFill>
      </dgm:spPr>
    </dgm:pt>
    <dgm:pt modelId="{BAF032EC-130A-4502-B3F5-4F8C530B1F1D}" type="pres">
      <dgm:prSet presAssocID="{EA33F9D1-6D05-4657-A820-9205541A14BD}" presName="textBox5b" presStyleLbl="revTx" presStyleIdx="1" presStyleCnt="5">
        <dgm:presLayoutVars>
          <dgm:bulletEnabled val="1"/>
        </dgm:presLayoutVars>
      </dgm:prSet>
      <dgm:spPr/>
      <dgm:t>
        <a:bodyPr/>
        <a:lstStyle/>
        <a:p>
          <a:endParaRPr lang="en-US"/>
        </a:p>
      </dgm:t>
    </dgm:pt>
    <dgm:pt modelId="{F139AD43-7242-4936-8468-72F6F246B296}" type="pres">
      <dgm:prSet presAssocID="{753EA06B-5D3B-4291-A699-9C840BC43C32}" presName="bullet5c" presStyleLbl="node1" presStyleIdx="2" presStyleCnt="5"/>
      <dgm:spPr>
        <a:solidFill>
          <a:srgbClr val="00188F"/>
        </a:solidFill>
      </dgm:spPr>
    </dgm:pt>
    <dgm:pt modelId="{745F3D65-2ED6-416B-A774-8003D7DC2179}" type="pres">
      <dgm:prSet presAssocID="{753EA06B-5D3B-4291-A699-9C840BC43C32}" presName="textBox5c" presStyleLbl="revTx" presStyleIdx="2" presStyleCnt="5">
        <dgm:presLayoutVars>
          <dgm:bulletEnabled val="1"/>
        </dgm:presLayoutVars>
      </dgm:prSet>
      <dgm:spPr/>
      <dgm:t>
        <a:bodyPr/>
        <a:lstStyle/>
        <a:p>
          <a:endParaRPr lang="en-US"/>
        </a:p>
      </dgm:t>
    </dgm:pt>
    <dgm:pt modelId="{33E412DB-2BA1-4208-9ACC-53AE979596E7}" type="pres">
      <dgm:prSet presAssocID="{81DE1968-1B4F-42D7-8B50-07BEC8ED3147}" presName="bullet5d" presStyleLbl="node1" presStyleIdx="3" presStyleCnt="5"/>
      <dgm:spPr>
        <a:solidFill>
          <a:srgbClr val="0078D7"/>
        </a:solidFill>
      </dgm:spPr>
    </dgm:pt>
    <dgm:pt modelId="{21C77839-0D84-4183-984D-3137E2EA84CA}" type="pres">
      <dgm:prSet presAssocID="{81DE1968-1B4F-42D7-8B50-07BEC8ED3147}" presName="textBox5d" presStyleLbl="revTx" presStyleIdx="3" presStyleCnt="5">
        <dgm:presLayoutVars>
          <dgm:bulletEnabled val="1"/>
        </dgm:presLayoutVars>
      </dgm:prSet>
      <dgm:spPr/>
      <dgm:t>
        <a:bodyPr/>
        <a:lstStyle/>
        <a:p>
          <a:endParaRPr lang="en-US"/>
        </a:p>
      </dgm:t>
    </dgm:pt>
    <dgm:pt modelId="{535640AF-0341-429C-9754-AA2D0AC6293E}" type="pres">
      <dgm:prSet presAssocID="{8E805862-A96D-4824-B6F9-35281AB6CDFB}" presName="bullet5e" presStyleLbl="node1" presStyleIdx="4" presStyleCnt="5"/>
      <dgm:spPr>
        <a:solidFill>
          <a:srgbClr val="00188F"/>
        </a:solidFill>
      </dgm:spPr>
    </dgm:pt>
    <dgm:pt modelId="{7D8B841F-0F33-4BAE-B075-20C8F542ECBB}" type="pres">
      <dgm:prSet presAssocID="{8E805862-A96D-4824-B6F9-35281AB6CDFB}" presName="textBox5e" presStyleLbl="revTx" presStyleIdx="4" presStyleCnt="5">
        <dgm:presLayoutVars>
          <dgm:bulletEnabled val="1"/>
        </dgm:presLayoutVars>
      </dgm:prSet>
      <dgm:spPr/>
      <dgm:t>
        <a:bodyPr/>
        <a:lstStyle/>
        <a:p>
          <a:endParaRPr lang="en-US"/>
        </a:p>
      </dgm:t>
    </dgm:pt>
  </dgm:ptLst>
  <dgm:cxnLst>
    <dgm:cxn modelId="{1A6781E8-B7F9-4409-9835-0C6E18BFC56E}" type="presOf" srcId="{EA33F9D1-6D05-4657-A820-9205541A14BD}" destId="{BAF032EC-130A-4502-B3F5-4F8C530B1F1D}" srcOrd="0" destOrd="0" presId="urn:microsoft.com/office/officeart/2005/8/layout/arrow2"/>
    <dgm:cxn modelId="{2DABAA38-5130-4427-A5BD-F4DF9B0C36CB}" srcId="{81DE1968-1B4F-42D7-8B50-07BEC8ED3147}" destId="{A5963878-5819-46D2-9D53-4A0CCACB0467}" srcOrd="1" destOrd="0" parTransId="{6DE686AE-6777-4718-9614-95D0395E026A}" sibTransId="{BEC91D1B-3B68-4A34-8C1D-6E3E3B0B76E2}"/>
    <dgm:cxn modelId="{BA537DD2-90ED-4C9A-9CA0-1B93621A4321}" srcId="{816E39DE-1593-4CEF-AEA0-16639EF05E70}" destId="{53FBAAF1-2B65-481E-9031-39D6C34ECB43}" srcOrd="0" destOrd="0" parTransId="{EC512EF5-3FEC-4190-8A68-41673CD769EC}" sibTransId="{6753F828-953D-47EA-8C3C-02DF6388329A}"/>
    <dgm:cxn modelId="{34771B4D-B884-4C66-A7B0-8682CCC699C0}" srcId="{81DE1968-1B4F-42D7-8B50-07BEC8ED3147}" destId="{8431823D-68DC-4085-85CA-81B1B2DB11C7}" srcOrd="0" destOrd="0" parTransId="{A78132D5-6BFC-4AF8-A67F-257B01CACE7F}" sibTransId="{154E5B45-8595-4AD3-BC8A-B0D2882D5C61}"/>
    <dgm:cxn modelId="{99111E66-86EE-4CA6-B1F2-346649C1F9A9}" srcId="{2361E5CC-4708-4288-93C8-6F90A7067722}" destId="{816E39DE-1593-4CEF-AEA0-16639EF05E70}" srcOrd="0" destOrd="0" parTransId="{7F18FF08-D761-4F6E-A0A7-9849971249B8}" sibTransId="{A0E284D5-D938-46DC-9AEC-EDDDEB0286BA}"/>
    <dgm:cxn modelId="{9FA3F614-9365-4B00-873B-FDA76FB22BFE}" type="presOf" srcId="{8431823D-68DC-4085-85CA-81B1B2DB11C7}" destId="{21C77839-0D84-4183-984D-3137E2EA84CA}" srcOrd="0" destOrd="1" presId="urn:microsoft.com/office/officeart/2005/8/layout/arrow2"/>
    <dgm:cxn modelId="{FEE9B7C5-CAB5-4AE5-B845-BCBEF4E750A1}" srcId="{2361E5CC-4708-4288-93C8-6F90A7067722}" destId="{753EA06B-5D3B-4291-A699-9C840BC43C32}" srcOrd="2" destOrd="0" parTransId="{257AC0C0-0DC9-477C-A6E6-F6106AF563CF}" sibTransId="{2BA391D9-F62B-456C-A2BB-D1E0227BB77D}"/>
    <dgm:cxn modelId="{3DB3420F-9E2A-493B-A547-E99DAC9F8643}" type="presOf" srcId="{A5963878-5819-46D2-9D53-4A0CCACB0467}" destId="{21C77839-0D84-4183-984D-3137E2EA84CA}" srcOrd="0" destOrd="2" presId="urn:microsoft.com/office/officeart/2005/8/layout/arrow2"/>
    <dgm:cxn modelId="{DEE13E78-174C-4FC1-9706-1A682DA03018}" type="presOf" srcId="{81DE1968-1B4F-42D7-8B50-07BEC8ED3147}" destId="{21C77839-0D84-4183-984D-3137E2EA84CA}" srcOrd="0" destOrd="0" presId="urn:microsoft.com/office/officeart/2005/8/layout/arrow2"/>
    <dgm:cxn modelId="{400189A5-425D-4D62-8E97-130ADEB7EFD6}" srcId="{2361E5CC-4708-4288-93C8-6F90A7067722}" destId="{EA33F9D1-6D05-4657-A820-9205541A14BD}" srcOrd="1" destOrd="0" parTransId="{F4B3104D-A551-4C7E-A296-37FC8EDCC972}" sibTransId="{A8282259-1244-4BFC-A7F0-6E56C2DF6AE1}"/>
    <dgm:cxn modelId="{EA1B31CF-C4B9-4CF6-95F4-BDF86CC8E0DA}" type="presOf" srcId="{380BB714-CE9B-4FB3-9E1F-113D4966BA3F}" destId="{BAF032EC-130A-4502-B3F5-4F8C530B1F1D}" srcOrd="0" destOrd="1" presId="urn:microsoft.com/office/officeart/2005/8/layout/arrow2"/>
    <dgm:cxn modelId="{8AA28E6B-64DD-4E14-927A-6ED5B720979D}" srcId="{EA33F9D1-6D05-4657-A820-9205541A14BD}" destId="{380BB714-CE9B-4FB3-9E1F-113D4966BA3F}" srcOrd="0" destOrd="0" parTransId="{52E2197D-9221-4B91-8A11-4935643336AE}" sibTransId="{4D78B8C1-AAFA-4406-9C65-8DC74B5D62F2}"/>
    <dgm:cxn modelId="{5B61F7DD-77C6-49DD-99D7-F91B4ABD7FAB}" type="presOf" srcId="{53FBAAF1-2B65-481E-9031-39D6C34ECB43}" destId="{58B90DF3-9126-4348-9124-0C854B104E21}" srcOrd="0" destOrd="1" presId="urn:microsoft.com/office/officeart/2005/8/layout/arrow2"/>
    <dgm:cxn modelId="{656FFB82-EB7B-4C8B-B4EF-029349B90891}" srcId="{8E805862-A96D-4824-B6F9-35281AB6CDFB}" destId="{1A49D014-3355-4697-8F6D-B6E842C092AC}" srcOrd="2" destOrd="0" parTransId="{85076668-7774-40D0-98A5-AF8D73DCFC6C}" sibTransId="{CAEBB0C6-CEEB-4A29-9E8F-93965FE58AAA}"/>
    <dgm:cxn modelId="{8256F172-E052-4349-8439-50CC8A71C654}" type="presOf" srcId="{2361E5CC-4708-4288-93C8-6F90A7067722}" destId="{DCBB1FDD-3A8D-4616-B5ED-947602D54257}" srcOrd="0" destOrd="0" presId="urn:microsoft.com/office/officeart/2005/8/layout/arrow2"/>
    <dgm:cxn modelId="{B092F83B-256D-49DD-A056-0708BC7C4E0C}" srcId="{2361E5CC-4708-4288-93C8-6F90A7067722}" destId="{81DE1968-1B4F-42D7-8B50-07BEC8ED3147}" srcOrd="3" destOrd="0" parTransId="{8F704520-2DD3-4053-8207-EE430FF15D83}" sibTransId="{5FB0DAE1-27A5-4AF8-9C26-033018C3C923}"/>
    <dgm:cxn modelId="{9EBCB8F8-8B55-484F-9D83-7974B0040602}" type="presOf" srcId="{5E56CE60-A477-43EE-BF86-DDD71EADCCAA}" destId="{7D8B841F-0F33-4BAE-B075-20C8F542ECBB}" srcOrd="0" destOrd="1" presId="urn:microsoft.com/office/officeart/2005/8/layout/arrow2"/>
    <dgm:cxn modelId="{8141BE37-D08F-4D35-B240-B89F8D78A5BA}" srcId="{8E805862-A96D-4824-B6F9-35281AB6CDFB}" destId="{5E56CE60-A477-43EE-BF86-DDD71EADCCAA}" srcOrd="0" destOrd="0" parTransId="{9EE9C009-4DBD-4CC6-8EFA-E9631460C204}" sibTransId="{7686E1E6-F49B-46C4-B397-2F248C51529B}"/>
    <dgm:cxn modelId="{5352C91A-A363-4BE2-9689-EBCAED337538}" type="presOf" srcId="{B63B74EC-57B4-4394-9B13-18F5DF0D452A}" destId="{745F3D65-2ED6-416B-A774-8003D7DC2179}" srcOrd="0" destOrd="1" presId="urn:microsoft.com/office/officeart/2005/8/layout/arrow2"/>
    <dgm:cxn modelId="{7ED7B54F-BF08-4F52-A81B-93C984635DD2}" type="presOf" srcId="{1A49D014-3355-4697-8F6D-B6E842C092AC}" destId="{7D8B841F-0F33-4BAE-B075-20C8F542ECBB}" srcOrd="0" destOrd="3" presId="urn:microsoft.com/office/officeart/2005/8/layout/arrow2"/>
    <dgm:cxn modelId="{236B9293-3399-48A9-976F-7649C955FCAF}" type="presOf" srcId="{816E39DE-1593-4CEF-AEA0-16639EF05E70}" destId="{58B90DF3-9126-4348-9124-0C854B104E21}" srcOrd="0" destOrd="0" presId="urn:microsoft.com/office/officeart/2005/8/layout/arrow2"/>
    <dgm:cxn modelId="{533B6D7F-DABA-4097-8A49-FDDE209E0E38}" srcId="{2361E5CC-4708-4288-93C8-6F90A7067722}" destId="{8E805862-A96D-4824-B6F9-35281AB6CDFB}" srcOrd="4" destOrd="0" parTransId="{828B1694-9BA4-49EB-85DE-FB59D04BBD90}" sibTransId="{F7CFBEB7-3C37-40E2-93F6-6DB623A95F93}"/>
    <dgm:cxn modelId="{83133487-28A8-4FA6-8F55-6418F4A8B849}" srcId="{8E805862-A96D-4824-B6F9-35281AB6CDFB}" destId="{8005A1CC-517A-45F2-9294-9589EFC15E5C}" srcOrd="1" destOrd="0" parTransId="{321E901A-449F-4B95-AB6E-202A82AAB007}" sibTransId="{8F84D223-0236-44EA-89B2-05072A9A9E8C}"/>
    <dgm:cxn modelId="{1466E2E9-E73D-4B26-9D9A-DA552B0F38C6}" srcId="{753EA06B-5D3B-4291-A699-9C840BC43C32}" destId="{B63B74EC-57B4-4394-9B13-18F5DF0D452A}" srcOrd="0" destOrd="0" parTransId="{40817B5C-5301-47F5-BC34-A933C3F8A85F}" sibTransId="{46E20015-5FF7-4170-890D-36CA57728FEA}"/>
    <dgm:cxn modelId="{EEECAB29-FE2A-434C-A111-A069D03A8441}" type="presOf" srcId="{753EA06B-5D3B-4291-A699-9C840BC43C32}" destId="{745F3D65-2ED6-416B-A774-8003D7DC2179}" srcOrd="0" destOrd="0" presId="urn:microsoft.com/office/officeart/2005/8/layout/arrow2"/>
    <dgm:cxn modelId="{3144B834-8738-47BD-98AD-CAABA2483214}" type="presOf" srcId="{8E805862-A96D-4824-B6F9-35281AB6CDFB}" destId="{7D8B841F-0F33-4BAE-B075-20C8F542ECBB}" srcOrd="0" destOrd="0" presId="urn:microsoft.com/office/officeart/2005/8/layout/arrow2"/>
    <dgm:cxn modelId="{4590AD2D-4278-4DE0-BF8C-7424C008A419}" type="presOf" srcId="{8005A1CC-517A-45F2-9294-9589EFC15E5C}" destId="{7D8B841F-0F33-4BAE-B075-20C8F542ECBB}" srcOrd="0" destOrd="2" presId="urn:microsoft.com/office/officeart/2005/8/layout/arrow2"/>
    <dgm:cxn modelId="{5D655268-D4BC-4E62-B79F-C6B2BA6EA1A7}" type="presParOf" srcId="{DCBB1FDD-3A8D-4616-B5ED-947602D54257}" destId="{CBD7E6D4-BC95-4109-9FC6-DC597450D9BE}" srcOrd="0" destOrd="0" presId="urn:microsoft.com/office/officeart/2005/8/layout/arrow2"/>
    <dgm:cxn modelId="{AAAF4060-D499-4FBA-9B52-1F27FD121A44}" type="presParOf" srcId="{DCBB1FDD-3A8D-4616-B5ED-947602D54257}" destId="{D17C4A2E-2F90-4C53-9A24-E5CB7547B291}" srcOrd="1" destOrd="0" presId="urn:microsoft.com/office/officeart/2005/8/layout/arrow2"/>
    <dgm:cxn modelId="{35C60CE2-0C53-40C8-9BA6-CF46B5CBF54D}" type="presParOf" srcId="{D17C4A2E-2F90-4C53-9A24-E5CB7547B291}" destId="{D925CA99-9167-4090-B4A3-95222A02E906}" srcOrd="0" destOrd="0" presId="urn:microsoft.com/office/officeart/2005/8/layout/arrow2"/>
    <dgm:cxn modelId="{E8C0263D-EFB9-4BE3-A8BC-5D7F0637696B}" type="presParOf" srcId="{D17C4A2E-2F90-4C53-9A24-E5CB7547B291}" destId="{58B90DF3-9126-4348-9124-0C854B104E21}" srcOrd="1" destOrd="0" presId="urn:microsoft.com/office/officeart/2005/8/layout/arrow2"/>
    <dgm:cxn modelId="{C6DFA1C1-DC03-4E69-861E-BA6C49E70358}" type="presParOf" srcId="{D17C4A2E-2F90-4C53-9A24-E5CB7547B291}" destId="{5CA09B65-5AC6-422A-A73A-41CBA8216F49}" srcOrd="2" destOrd="0" presId="urn:microsoft.com/office/officeart/2005/8/layout/arrow2"/>
    <dgm:cxn modelId="{01FC1B66-9F9E-4944-92C6-FD9103845403}" type="presParOf" srcId="{D17C4A2E-2F90-4C53-9A24-E5CB7547B291}" destId="{BAF032EC-130A-4502-B3F5-4F8C530B1F1D}" srcOrd="3" destOrd="0" presId="urn:microsoft.com/office/officeart/2005/8/layout/arrow2"/>
    <dgm:cxn modelId="{5CC46521-54E2-4F12-86C6-5DB15D700144}" type="presParOf" srcId="{D17C4A2E-2F90-4C53-9A24-E5CB7547B291}" destId="{F139AD43-7242-4936-8468-72F6F246B296}" srcOrd="4" destOrd="0" presId="urn:microsoft.com/office/officeart/2005/8/layout/arrow2"/>
    <dgm:cxn modelId="{DD4826DE-49EA-4B4B-9859-E9BAEDBE17A8}" type="presParOf" srcId="{D17C4A2E-2F90-4C53-9A24-E5CB7547B291}" destId="{745F3D65-2ED6-416B-A774-8003D7DC2179}" srcOrd="5" destOrd="0" presId="urn:microsoft.com/office/officeart/2005/8/layout/arrow2"/>
    <dgm:cxn modelId="{E1FCDAC9-C017-4F39-9A7A-0F35F1F41A71}" type="presParOf" srcId="{D17C4A2E-2F90-4C53-9A24-E5CB7547B291}" destId="{33E412DB-2BA1-4208-9ACC-53AE979596E7}" srcOrd="6" destOrd="0" presId="urn:microsoft.com/office/officeart/2005/8/layout/arrow2"/>
    <dgm:cxn modelId="{803521F0-915A-45D3-9830-6AA0F62DA02C}" type="presParOf" srcId="{D17C4A2E-2F90-4C53-9A24-E5CB7547B291}" destId="{21C77839-0D84-4183-984D-3137E2EA84CA}" srcOrd="7" destOrd="0" presId="urn:microsoft.com/office/officeart/2005/8/layout/arrow2"/>
    <dgm:cxn modelId="{8FE2AA71-DE96-444B-B0FA-10C1D040AB84}" type="presParOf" srcId="{D17C4A2E-2F90-4C53-9A24-E5CB7547B291}" destId="{535640AF-0341-429C-9754-AA2D0AC6293E}" srcOrd="8" destOrd="0" presId="urn:microsoft.com/office/officeart/2005/8/layout/arrow2"/>
    <dgm:cxn modelId="{56AB7E1C-0E9E-42CA-A3B6-99F061C93196}" type="presParOf" srcId="{D17C4A2E-2F90-4C53-9A24-E5CB7547B291}" destId="{7D8B841F-0F33-4BAE-B075-20C8F542ECB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5920C2-0B05-4847-A80E-AE8A386BC3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914E54-1C12-4296-B8E6-5440E95D5022}">
      <dgm:prSet/>
      <dgm:spPr/>
      <dgm:t>
        <a:bodyPr/>
        <a:lstStyle/>
        <a:p>
          <a:pPr>
            <a:lnSpc>
              <a:spcPct val="100000"/>
            </a:lnSpc>
          </a:pPr>
          <a:r>
            <a:rPr lang="en-US" dirty="0"/>
            <a:t>Cloud Only Identity</a:t>
          </a:r>
        </a:p>
      </dgm:t>
    </dgm:pt>
    <dgm:pt modelId="{D3875E49-92D1-4D78-8E73-015DAFAADFEB}" type="parTrans" cxnId="{8344A8D2-0D00-475F-B10C-7D98A64E913F}">
      <dgm:prSet/>
      <dgm:spPr/>
      <dgm:t>
        <a:bodyPr/>
        <a:lstStyle/>
        <a:p>
          <a:endParaRPr lang="en-US"/>
        </a:p>
      </dgm:t>
    </dgm:pt>
    <dgm:pt modelId="{09FD8ADD-ECE6-4045-B525-60C718BA18B4}" type="sibTrans" cxnId="{8344A8D2-0D00-475F-B10C-7D98A64E913F}">
      <dgm:prSet/>
      <dgm:spPr/>
      <dgm:t>
        <a:bodyPr/>
        <a:lstStyle/>
        <a:p>
          <a:endParaRPr lang="en-US"/>
        </a:p>
      </dgm:t>
    </dgm:pt>
    <dgm:pt modelId="{C94BEEB4-A7AB-4857-9CD1-3ED7F0815224}">
      <dgm:prSet/>
      <dgm:spPr/>
      <dgm:t>
        <a:bodyPr/>
        <a:lstStyle/>
        <a:p>
          <a:pPr>
            <a:lnSpc>
              <a:spcPct val="100000"/>
            </a:lnSpc>
          </a:pPr>
          <a:r>
            <a:rPr lang="en-US" dirty="0"/>
            <a:t>Password Hash Synchronization</a:t>
          </a:r>
        </a:p>
      </dgm:t>
    </dgm:pt>
    <dgm:pt modelId="{75D06FAD-37B2-4973-9416-9536DAE4212D}" type="parTrans" cxnId="{781421A0-B067-4A8A-B0FC-CDC2CC6C4E3D}">
      <dgm:prSet/>
      <dgm:spPr/>
      <dgm:t>
        <a:bodyPr/>
        <a:lstStyle/>
        <a:p>
          <a:endParaRPr lang="en-US"/>
        </a:p>
      </dgm:t>
    </dgm:pt>
    <dgm:pt modelId="{0D2440AA-3B30-4961-84A0-7A90C8D11F9D}" type="sibTrans" cxnId="{781421A0-B067-4A8A-B0FC-CDC2CC6C4E3D}">
      <dgm:prSet/>
      <dgm:spPr/>
      <dgm:t>
        <a:bodyPr/>
        <a:lstStyle/>
        <a:p>
          <a:endParaRPr lang="en-US"/>
        </a:p>
      </dgm:t>
    </dgm:pt>
    <dgm:pt modelId="{BA214C7B-F031-4052-A8F9-B4FA02779E21}">
      <dgm:prSet/>
      <dgm:spPr/>
      <dgm:t>
        <a:bodyPr/>
        <a:lstStyle/>
        <a:p>
          <a:pPr>
            <a:lnSpc>
              <a:spcPct val="100000"/>
            </a:lnSpc>
          </a:pPr>
          <a:r>
            <a:rPr lang="en-US" dirty="0"/>
            <a:t>Pass-through Authentication</a:t>
          </a:r>
        </a:p>
      </dgm:t>
    </dgm:pt>
    <dgm:pt modelId="{DD34E470-60C9-48F7-A651-24DEA2B1731E}" type="parTrans" cxnId="{1769E9A3-EDC6-4D87-84F5-BBF68154327B}">
      <dgm:prSet/>
      <dgm:spPr/>
      <dgm:t>
        <a:bodyPr/>
        <a:lstStyle/>
        <a:p>
          <a:endParaRPr lang="en-US"/>
        </a:p>
      </dgm:t>
    </dgm:pt>
    <dgm:pt modelId="{B67FE85C-4F1A-450B-A09A-16EA823B7F4C}" type="sibTrans" cxnId="{1769E9A3-EDC6-4D87-84F5-BBF68154327B}">
      <dgm:prSet/>
      <dgm:spPr/>
      <dgm:t>
        <a:bodyPr/>
        <a:lstStyle/>
        <a:p>
          <a:endParaRPr lang="en-US"/>
        </a:p>
      </dgm:t>
    </dgm:pt>
    <dgm:pt modelId="{516E4EDB-7441-4C1A-AC6C-F6C79FA7E0A0}">
      <dgm:prSet/>
      <dgm:spPr/>
      <dgm:t>
        <a:bodyPr/>
        <a:lstStyle/>
        <a:p>
          <a:pPr>
            <a:lnSpc>
              <a:spcPct val="100000"/>
            </a:lnSpc>
          </a:pPr>
          <a:r>
            <a:rPr lang="en-US" dirty="0"/>
            <a:t>Federated (ADFS)</a:t>
          </a:r>
        </a:p>
      </dgm:t>
    </dgm:pt>
    <dgm:pt modelId="{F91DC062-C914-4405-976C-917B14514C51}" type="parTrans" cxnId="{091F4F29-0443-4AEA-AAC6-C9B698686304}">
      <dgm:prSet/>
      <dgm:spPr/>
      <dgm:t>
        <a:bodyPr/>
        <a:lstStyle/>
        <a:p>
          <a:endParaRPr lang="en-US"/>
        </a:p>
      </dgm:t>
    </dgm:pt>
    <dgm:pt modelId="{9FD94809-71CE-4754-A808-8CAB088A55A4}" type="sibTrans" cxnId="{091F4F29-0443-4AEA-AAC6-C9B698686304}">
      <dgm:prSet/>
      <dgm:spPr/>
      <dgm:t>
        <a:bodyPr/>
        <a:lstStyle/>
        <a:p>
          <a:endParaRPr lang="en-US"/>
        </a:p>
      </dgm:t>
    </dgm:pt>
    <dgm:pt modelId="{EC033E9B-E205-437A-88F4-041524FB615C}">
      <dgm:prSet/>
      <dgm:spPr/>
      <dgm:t>
        <a:bodyPr/>
        <a:lstStyle/>
        <a:p>
          <a:pPr>
            <a:lnSpc>
              <a:spcPct val="100000"/>
            </a:lnSpc>
          </a:pPr>
          <a:r>
            <a:rPr lang="en-US" dirty="0"/>
            <a:t>3</a:t>
          </a:r>
          <a:r>
            <a:rPr lang="en-US" baseline="30000" dirty="0"/>
            <a:t>rd</a:t>
          </a:r>
          <a:r>
            <a:rPr lang="en-US" dirty="0"/>
            <a:t> Party Federated</a:t>
          </a:r>
        </a:p>
      </dgm:t>
    </dgm:pt>
    <dgm:pt modelId="{7764A548-70C3-45A7-9C0E-DA6A631E6551}" type="parTrans" cxnId="{C763E53F-9CA9-4A48-99FF-7949769E3772}">
      <dgm:prSet/>
      <dgm:spPr/>
      <dgm:t>
        <a:bodyPr/>
        <a:lstStyle/>
        <a:p>
          <a:endParaRPr lang="en-US"/>
        </a:p>
      </dgm:t>
    </dgm:pt>
    <dgm:pt modelId="{259F08D4-9AB5-4D46-8F91-F5B6757670A4}" type="sibTrans" cxnId="{C763E53F-9CA9-4A48-99FF-7949769E3772}">
      <dgm:prSet/>
      <dgm:spPr/>
      <dgm:t>
        <a:bodyPr/>
        <a:lstStyle/>
        <a:p>
          <a:endParaRPr lang="en-US"/>
        </a:p>
      </dgm:t>
    </dgm:pt>
    <dgm:pt modelId="{8B169369-DF14-4D0A-869B-6FE9585EAE76}">
      <dgm:prSet phldrT="[Text]"/>
      <dgm:spPr/>
      <dgm:t>
        <a:bodyPr/>
        <a:lstStyle/>
        <a:p>
          <a:pPr>
            <a:lnSpc>
              <a:spcPct val="100000"/>
            </a:lnSpc>
          </a:pPr>
          <a:r>
            <a:rPr lang="en-US" dirty="0"/>
            <a:t>Identities exist only in AAD</a:t>
          </a:r>
        </a:p>
      </dgm:t>
    </dgm:pt>
    <dgm:pt modelId="{E990EE3D-DB12-4470-B3CF-8950DBE06D43}" type="parTrans" cxnId="{5279AE4A-1EFB-4E44-ABF5-8E6B52B5811F}">
      <dgm:prSet/>
      <dgm:spPr/>
      <dgm:t>
        <a:bodyPr/>
        <a:lstStyle/>
        <a:p>
          <a:endParaRPr lang="en-US"/>
        </a:p>
      </dgm:t>
    </dgm:pt>
    <dgm:pt modelId="{B7A556A5-CB2C-497C-92D8-71AD18DF080A}" type="sibTrans" cxnId="{5279AE4A-1EFB-4E44-ABF5-8E6B52B5811F}">
      <dgm:prSet/>
      <dgm:spPr/>
      <dgm:t>
        <a:bodyPr/>
        <a:lstStyle/>
        <a:p>
          <a:endParaRPr lang="en-US"/>
        </a:p>
      </dgm:t>
    </dgm:pt>
    <dgm:pt modelId="{230BF866-3905-4344-80B8-4621EB3B588D}">
      <dgm:prSet phldrT="[Text]"/>
      <dgm:spPr/>
      <dgm:t>
        <a:bodyPr/>
        <a:lstStyle/>
        <a:p>
          <a:pPr>
            <a:lnSpc>
              <a:spcPct val="100000"/>
            </a:lnSpc>
          </a:pPr>
          <a:r>
            <a:rPr lang="en-US" dirty="0"/>
            <a:t>Identities synced to AAD</a:t>
          </a:r>
        </a:p>
      </dgm:t>
    </dgm:pt>
    <dgm:pt modelId="{79044C37-43F7-449D-BD7A-00384A227105}" type="parTrans" cxnId="{91D4984C-4061-4ED8-915A-19D6777B012B}">
      <dgm:prSet/>
      <dgm:spPr/>
      <dgm:t>
        <a:bodyPr/>
        <a:lstStyle/>
        <a:p>
          <a:endParaRPr lang="en-US"/>
        </a:p>
      </dgm:t>
    </dgm:pt>
    <dgm:pt modelId="{6B79930C-22B6-48BB-A184-69619CE81505}" type="sibTrans" cxnId="{91D4984C-4061-4ED8-915A-19D6777B012B}">
      <dgm:prSet/>
      <dgm:spPr/>
      <dgm:t>
        <a:bodyPr/>
        <a:lstStyle/>
        <a:p>
          <a:endParaRPr lang="en-US"/>
        </a:p>
      </dgm:t>
    </dgm:pt>
    <dgm:pt modelId="{5A90C6EB-EF37-43C8-8052-5BEAAC88437D}">
      <dgm:prSet phldrT="[Text]"/>
      <dgm:spPr/>
      <dgm:t>
        <a:bodyPr/>
        <a:lstStyle/>
        <a:p>
          <a:pPr>
            <a:lnSpc>
              <a:spcPct val="100000"/>
            </a:lnSpc>
          </a:pPr>
          <a:r>
            <a:rPr lang="en-US" dirty="0"/>
            <a:t>Identities synced to AAD</a:t>
          </a:r>
        </a:p>
      </dgm:t>
    </dgm:pt>
    <dgm:pt modelId="{AC8585CF-4F48-4FBC-A579-65248E319698}" type="parTrans" cxnId="{2C3147B2-6A90-4B6A-B30E-75D83BA3DA68}">
      <dgm:prSet/>
      <dgm:spPr/>
      <dgm:t>
        <a:bodyPr/>
        <a:lstStyle/>
        <a:p>
          <a:endParaRPr lang="en-US"/>
        </a:p>
      </dgm:t>
    </dgm:pt>
    <dgm:pt modelId="{7007C6CE-ED88-42F6-A2DE-CDBFF2F919EF}" type="sibTrans" cxnId="{2C3147B2-6A90-4B6A-B30E-75D83BA3DA68}">
      <dgm:prSet/>
      <dgm:spPr/>
      <dgm:t>
        <a:bodyPr/>
        <a:lstStyle/>
        <a:p>
          <a:endParaRPr lang="en-US"/>
        </a:p>
      </dgm:t>
    </dgm:pt>
    <dgm:pt modelId="{BD3F300E-F63E-40C5-B53F-052E22132F04}">
      <dgm:prSet phldrT="[Text]"/>
      <dgm:spPr/>
      <dgm:t>
        <a:bodyPr/>
        <a:lstStyle/>
        <a:p>
          <a:pPr>
            <a:lnSpc>
              <a:spcPct val="100000"/>
            </a:lnSpc>
          </a:pPr>
          <a:r>
            <a:rPr lang="en-US" dirty="0"/>
            <a:t>Identities synced to AAD</a:t>
          </a:r>
        </a:p>
      </dgm:t>
    </dgm:pt>
    <dgm:pt modelId="{48F6D392-162D-4245-8683-5A084E2A3966}" type="parTrans" cxnId="{BC25784D-B3B1-41F6-A73D-0902A6A25449}">
      <dgm:prSet/>
      <dgm:spPr/>
      <dgm:t>
        <a:bodyPr/>
        <a:lstStyle/>
        <a:p>
          <a:endParaRPr lang="en-US"/>
        </a:p>
      </dgm:t>
    </dgm:pt>
    <dgm:pt modelId="{B88CF69F-43D5-4C32-B129-9CF73760CB5F}" type="sibTrans" cxnId="{BC25784D-B3B1-41F6-A73D-0902A6A25449}">
      <dgm:prSet/>
      <dgm:spPr/>
      <dgm:t>
        <a:bodyPr/>
        <a:lstStyle/>
        <a:p>
          <a:endParaRPr lang="en-US"/>
        </a:p>
      </dgm:t>
    </dgm:pt>
    <dgm:pt modelId="{02F10C91-13AC-4F17-83A7-37F7191B8C63}">
      <dgm:prSet phldrT="[Text]"/>
      <dgm:spPr/>
      <dgm:t>
        <a:bodyPr/>
        <a:lstStyle/>
        <a:p>
          <a:pPr>
            <a:lnSpc>
              <a:spcPct val="100000"/>
            </a:lnSpc>
          </a:pPr>
          <a:r>
            <a:rPr lang="en-US" dirty="0"/>
            <a:t>Authentication handled by AAD</a:t>
          </a:r>
        </a:p>
      </dgm:t>
    </dgm:pt>
    <dgm:pt modelId="{48159067-DD74-4366-B3D3-AC67F8372F8E}" type="parTrans" cxnId="{9A53E228-3B06-4095-8B37-6143D5476442}">
      <dgm:prSet/>
      <dgm:spPr/>
      <dgm:t>
        <a:bodyPr/>
        <a:lstStyle/>
        <a:p>
          <a:endParaRPr lang="en-US"/>
        </a:p>
      </dgm:t>
    </dgm:pt>
    <dgm:pt modelId="{B317C4FB-1757-4C31-83EA-0392E415A1D8}" type="sibTrans" cxnId="{9A53E228-3B06-4095-8B37-6143D5476442}">
      <dgm:prSet/>
      <dgm:spPr/>
      <dgm:t>
        <a:bodyPr/>
        <a:lstStyle/>
        <a:p>
          <a:endParaRPr lang="en-US"/>
        </a:p>
      </dgm:t>
    </dgm:pt>
    <dgm:pt modelId="{75C9B304-6A6C-4140-939F-7E963665F7BA}">
      <dgm:prSet phldrT="[Text]"/>
      <dgm:spPr/>
      <dgm:t>
        <a:bodyPr/>
        <a:lstStyle/>
        <a:p>
          <a:pPr>
            <a:lnSpc>
              <a:spcPct val="100000"/>
            </a:lnSpc>
          </a:pPr>
          <a:r>
            <a:rPr lang="en-US" dirty="0"/>
            <a:t>Authentication handled by local AD</a:t>
          </a:r>
        </a:p>
      </dgm:t>
    </dgm:pt>
    <dgm:pt modelId="{7E5374FE-B2F3-4CD9-92E1-A033EDF36DAB}" type="parTrans" cxnId="{AD3CB4DF-DA46-4B1E-AF0D-F65DE777DC30}">
      <dgm:prSet/>
      <dgm:spPr/>
      <dgm:t>
        <a:bodyPr/>
        <a:lstStyle/>
        <a:p>
          <a:endParaRPr lang="en-US"/>
        </a:p>
      </dgm:t>
    </dgm:pt>
    <dgm:pt modelId="{8549E8C8-1225-4548-BAC3-4A82E2B84670}" type="sibTrans" cxnId="{AD3CB4DF-DA46-4B1E-AF0D-F65DE777DC30}">
      <dgm:prSet/>
      <dgm:spPr/>
      <dgm:t>
        <a:bodyPr/>
        <a:lstStyle/>
        <a:p>
          <a:endParaRPr lang="en-US"/>
        </a:p>
      </dgm:t>
    </dgm:pt>
    <dgm:pt modelId="{FA944BBD-8B40-4216-995F-26969FA1A1BB}">
      <dgm:prSet/>
      <dgm:spPr/>
      <dgm:t>
        <a:bodyPr/>
        <a:lstStyle/>
        <a:p>
          <a:pPr>
            <a:lnSpc>
              <a:spcPct val="100000"/>
            </a:lnSpc>
          </a:pPr>
          <a:r>
            <a:rPr lang="en-US" dirty="0"/>
            <a:t>Authentication handled by local AD</a:t>
          </a:r>
        </a:p>
      </dgm:t>
    </dgm:pt>
    <dgm:pt modelId="{F06F4481-67B5-4EFD-8B60-FFEF91F7B6D4}" type="parTrans" cxnId="{0B162B6D-D7FC-4EAC-B35C-9DB74E52369B}">
      <dgm:prSet/>
      <dgm:spPr/>
      <dgm:t>
        <a:bodyPr/>
        <a:lstStyle/>
        <a:p>
          <a:endParaRPr lang="en-US"/>
        </a:p>
      </dgm:t>
    </dgm:pt>
    <dgm:pt modelId="{7CA467BA-B523-4FF0-AF22-E195DEAB13A9}" type="sibTrans" cxnId="{0B162B6D-D7FC-4EAC-B35C-9DB74E52369B}">
      <dgm:prSet/>
      <dgm:spPr/>
      <dgm:t>
        <a:bodyPr/>
        <a:lstStyle/>
        <a:p>
          <a:endParaRPr lang="en-US"/>
        </a:p>
      </dgm:t>
    </dgm:pt>
    <dgm:pt modelId="{E7D93F20-2CEB-4BC3-9270-2DA573650344}">
      <dgm:prSet/>
      <dgm:spPr/>
      <dgm:t>
        <a:bodyPr/>
        <a:lstStyle/>
        <a:p>
          <a:pPr>
            <a:lnSpc>
              <a:spcPct val="100000"/>
            </a:lnSpc>
          </a:pPr>
          <a:r>
            <a:rPr lang="en-US" dirty="0"/>
            <a:t>Authentication handled by third-party</a:t>
          </a:r>
        </a:p>
      </dgm:t>
    </dgm:pt>
    <dgm:pt modelId="{B921A56E-2E44-4159-A5C3-ECE1F90AA8F8}" type="parTrans" cxnId="{AEE8C34E-B456-493D-BF97-1C1903A4690F}">
      <dgm:prSet/>
      <dgm:spPr/>
      <dgm:t>
        <a:bodyPr/>
        <a:lstStyle/>
        <a:p>
          <a:endParaRPr lang="en-US"/>
        </a:p>
      </dgm:t>
    </dgm:pt>
    <dgm:pt modelId="{CF16E8D8-B2C4-4DCC-8EA0-ACBCA3BA8393}" type="sibTrans" cxnId="{AEE8C34E-B456-493D-BF97-1C1903A4690F}">
      <dgm:prSet/>
      <dgm:spPr/>
      <dgm:t>
        <a:bodyPr/>
        <a:lstStyle/>
        <a:p>
          <a:endParaRPr lang="en-US"/>
        </a:p>
      </dgm:t>
    </dgm:pt>
    <dgm:pt modelId="{9B40C602-49A1-441B-ABBF-2DC06D5D202C}">
      <dgm:prSet/>
      <dgm:spPr/>
      <dgm:t>
        <a:bodyPr/>
        <a:lstStyle/>
        <a:p>
          <a:pPr>
            <a:lnSpc>
              <a:spcPct val="100000"/>
            </a:lnSpc>
          </a:pPr>
          <a:r>
            <a:rPr lang="en-US"/>
            <a:t>Identities synced to AAD</a:t>
          </a:r>
          <a:endParaRPr lang="en-US" dirty="0"/>
        </a:p>
      </dgm:t>
    </dgm:pt>
    <dgm:pt modelId="{D5AAECCC-1552-448C-A9E6-33DA9DF60830}" type="parTrans" cxnId="{F5FD26A0-D450-41EC-8BAE-CC93C1DB690B}">
      <dgm:prSet/>
      <dgm:spPr/>
      <dgm:t>
        <a:bodyPr/>
        <a:lstStyle/>
        <a:p>
          <a:endParaRPr lang="en-US"/>
        </a:p>
      </dgm:t>
    </dgm:pt>
    <dgm:pt modelId="{CCAB5D55-B34E-4394-8F95-B978FAB12BDC}" type="sibTrans" cxnId="{F5FD26A0-D450-41EC-8BAE-CC93C1DB690B}">
      <dgm:prSet/>
      <dgm:spPr/>
      <dgm:t>
        <a:bodyPr/>
        <a:lstStyle/>
        <a:p>
          <a:endParaRPr lang="en-US"/>
        </a:p>
      </dgm:t>
    </dgm:pt>
    <dgm:pt modelId="{4FB8C639-5199-47CA-A118-A6F89EDECF17}">
      <dgm:prSet/>
      <dgm:spPr/>
      <dgm:t>
        <a:bodyPr/>
        <a:lstStyle/>
        <a:p>
          <a:pPr>
            <a:lnSpc>
              <a:spcPct val="100000"/>
            </a:lnSpc>
          </a:pPr>
          <a:r>
            <a:rPr lang="en-US" dirty="0"/>
            <a:t>Authentication handled by AAD</a:t>
          </a:r>
        </a:p>
      </dgm:t>
    </dgm:pt>
    <dgm:pt modelId="{D8C90D78-C164-4ED4-8324-5DEA2CACAE30}" type="parTrans" cxnId="{A2F3DAFF-93D2-4FE2-A984-A19EB3F1406C}">
      <dgm:prSet/>
      <dgm:spPr/>
      <dgm:t>
        <a:bodyPr/>
        <a:lstStyle/>
        <a:p>
          <a:endParaRPr lang="en-US"/>
        </a:p>
      </dgm:t>
    </dgm:pt>
    <dgm:pt modelId="{B8DC4E3D-E82B-49EE-AD9F-6B2540901849}" type="sibTrans" cxnId="{A2F3DAFF-93D2-4FE2-A984-A19EB3F1406C}">
      <dgm:prSet/>
      <dgm:spPr/>
      <dgm:t>
        <a:bodyPr/>
        <a:lstStyle/>
        <a:p>
          <a:endParaRPr lang="en-US"/>
        </a:p>
      </dgm:t>
    </dgm:pt>
    <dgm:pt modelId="{37323D6F-D47E-4A28-83AB-B46E45A9DD46}" type="pres">
      <dgm:prSet presAssocID="{1F5920C2-0B05-4847-A80E-AE8A386BC311}" presName="Name0" presStyleCnt="0">
        <dgm:presLayoutVars>
          <dgm:dir/>
          <dgm:animLvl val="lvl"/>
          <dgm:resizeHandles val="exact"/>
        </dgm:presLayoutVars>
      </dgm:prSet>
      <dgm:spPr/>
      <dgm:t>
        <a:bodyPr/>
        <a:lstStyle/>
        <a:p>
          <a:endParaRPr lang="en-US"/>
        </a:p>
      </dgm:t>
    </dgm:pt>
    <dgm:pt modelId="{2B69C8A9-98EF-4B18-9AEE-613CD58BFCA7}" type="pres">
      <dgm:prSet presAssocID="{D4914E54-1C12-4296-B8E6-5440E95D5022}" presName="composite" presStyleCnt="0"/>
      <dgm:spPr/>
    </dgm:pt>
    <dgm:pt modelId="{01F70B41-4DCE-4F28-857C-73651B2DC60C}" type="pres">
      <dgm:prSet presAssocID="{D4914E54-1C12-4296-B8E6-5440E95D5022}" presName="parTx" presStyleLbl="alignNode1" presStyleIdx="0" presStyleCnt="5">
        <dgm:presLayoutVars>
          <dgm:chMax val="0"/>
          <dgm:chPref val="0"/>
          <dgm:bulletEnabled val="1"/>
        </dgm:presLayoutVars>
      </dgm:prSet>
      <dgm:spPr/>
      <dgm:t>
        <a:bodyPr/>
        <a:lstStyle/>
        <a:p>
          <a:endParaRPr lang="en-US"/>
        </a:p>
      </dgm:t>
    </dgm:pt>
    <dgm:pt modelId="{E405B56C-813C-4D0F-9F7A-AE38291F60BD}" type="pres">
      <dgm:prSet presAssocID="{D4914E54-1C12-4296-B8E6-5440E95D5022}" presName="desTx" presStyleLbl="alignAccFollowNode1" presStyleIdx="0" presStyleCnt="5">
        <dgm:presLayoutVars>
          <dgm:bulletEnabled val="1"/>
        </dgm:presLayoutVars>
      </dgm:prSet>
      <dgm:spPr/>
      <dgm:t>
        <a:bodyPr/>
        <a:lstStyle/>
        <a:p>
          <a:endParaRPr lang="en-US"/>
        </a:p>
      </dgm:t>
    </dgm:pt>
    <dgm:pt modelId="{252E8E5A-2FAE-4B03-A3A6-72A0A26F0859}" type="pres">
      <dgm:prSet presAssocID="{09FD8ADD-ECE6-4045-B525-60C718BA18B4}" presName="space" presStyleCnt="0"/>
      <dgm:spPr/>
    </dgm:pt>
    <dgm:pt modelId="{A1ABDF0C-CAD3-4BB0-913F-1DA200E1E356}" type="pres">
      <dgm:prSet presAssocID="{C94BEEB4-A7AB-4857-9CD1-3ED7F0815224}" presName="composite" presStyleCnt="0"/>
      <dgm:spPr/>
    </dgm:pt>
    <dgm:pt modelId="{FAC1D1F5-49FD-4B16-95B5-3CC7AA7837D4}" type="pres">
      <dgm:prSet presAssocID="{C94BEEB4-A7AB-4857-9CD1-3ED7F0815224}" presName="parTx" presStyleLbl="alignNode1" presStyleIdx="1" presStyleCnt="5">
        <dgm:presLayoutVars>
          <dgm:chMax val="0"/>
          <dgm:chPref val="0"/>
          <dgm:bulletEnabled val="1"/>
        </dgm:presLayoutVars>
      </dgm:prSet>
      <dgm:spPr/>
      <dgm:t>
        <a:bodyPr/>
        <a:lstStyle/>
        <a:p>
          <a:endParaRPr lang="en-US"/>
        </a:p>
      </dgm:t>
    </dgm:pt>
    <dgm:pt modelId="{2C230DD2-B936-46DC-ADEB-4111001D58CD}" type="pres">
      <dgm:prSet presAssocID="{C94BEEB4-A7AB-4857-9CD1-3ED7F0815224}" presName="desTx" presStyleLbl="alignAccFollowNode1" presStyleIdx="1" presStyleCnt="5">
        <dgm:presLayoutVars>
          <dgm:bulletEnabled val="1"/>
        </dgm:presLayoutVars>
      </dgm:prSet>
      <dgm:spPr/>
      <dgm:t>
        <a:bodyPr/>
        <a:lstStyle/>
        <a:p>
          <a:endParaRPr lang="en-US"/>
        </a:p>
      </dgm:t>
    </dgm:pt>
    <dgm:pt modelId="{3E4C0BCF-A935-4DA0-9333-F5EA5E7729E7}" type="pres">
      <dgm:prSet presAssocID="{0D2440AA-3B30-4961-84A0-7A90C8D11F9D}" presName="space" presStyleCnt="0"/>
      <dgm:spPr/>
    </dgm:pt>
    <dgm:pt modelId="{DF373DC8-03C3-437B-A96D-3CF459537FBE}" type="pres">
      <dgm:prSet presAssocID="{BA214C7B-F031-4052-A8F9-B4FA02779E21}" presName="composite" presStyleCnt="0"/>
      <dgm:spPr/>
    </dgm:pt>
    <dgm:pt modelId="{E72401A4-4A86-49CC-B176-0ED3712C5BB8}" type="pres">
      <dgm:prSet presAssocID="{BA214C7B-F031-4052-A8F9-B4FA02779E21}" presName="parTx" presStyleLbl="alignNode1" presStyleIdx="2" presStyleCnt="5">
        <dgm:presLayoutVars>
          <dgm:chMax val="0"/>
          <dgm:chPref val="0"/>
          <dgm:bulletEnabled val="1"/>
        </dgm:presLayoutVars>
      </dgm:prSet>
      <dgm:spPr/>
      <dgm:t>
        <a:bodyPr/>
        <a:lstStyle/>
        <a:p>
          <a:endParaRPr lang="en-US"/>
        </a:p>
      </dgm:t>
    </dgm:pt>
    <dgm:pt modelId="{93427EC8-5F38-4B04-AC82-350160FEF7E9}" type="pres">
      <dgm:prSet presAssocID="{BA214C7B-F031-4052-A8F9-B4FA02779E21}" presName="desTx" presStyleLbl="alignAccFollowNode1" presStyleIdx="2" presStyleCnt="5">
        <dgm:presLayoutVars>
          <dgm:bulletEnabled val="1"/>
        </dgm:presLayoutVars>
      </dgm:prSet>
      <dgm:spPr/>
      <dgm:t>
        <a:bodyPr/>
        <a:lstStyle/>
        <a:p>
          <a:endParaRPr lang="en-US"/>
        </a:p>
      </dgm:t>
    </dgm:pt>
    <dgm:pt modelId="{33C78A27-30C2-42E5-8C97-606A55746B65}" type="pres">
      <dgm:prSet presAssocID="{B67FE85C-4F1A-450B-A09A-16EA823B7F4C}" presName="space" presStyleCnt="0"/>
      <dgm:spPr/>
    </dgm:pt>
    <dgm:pt modelId="{330DA355-9575-40D5-B3CA-8608319460B6}" type="pres">
      <dgm:prSet presAssocID="{516E4EDB-7441-4C1A-AC6C-F6C79FA7E0A0}" presName="composite" presStyleCnt="0"/>
      <dgm:spPr/>
    </dgm:pt>
    <dgm:pt modelId="{4D55FC8D-FD89-444D-97EB-95E6A88607B6}" type="pres">
      <dgm:prSet presAssocID="{516E4EDB-7441-4C1A-AC6C-F6C79FA7E0A0}" presName="parTx" presStyleLbl="alignNode1" presStyleIdx="3" presStyleCnt="5">
        <dgm:presLayoutVars>
          <dgm:chMax val="0"/>
          <dgm:chPref val="0"/>
          <dgm:bulletEnabled val="1"/>
        </dgm:presLayoutVars>
      </dgm:prSet>
      <dgm:spPr/>
      <dgm:t>
        <a:bodyPr/>
        <a:lstStyle/>
        <a:p>
          <a:endParaRPr lang="en-US"/>
        </a:p>
      </dgm:t>
    </dgm:pt>
    <dgm:pt modelId="{166B5D07-29B8-4E61-9B4B-7BCBA71100EF}" type="pres">
      <dgm:prSet presAssocID="{516E4EDB-7441-4C1A-AC6C-F6C79FA7E0A0}" presName="desTx" presStyleLbl="alignAccFollowNode1" presStyleIdx="3" presStyleCnt="5">
        <dgm:presLayoutVars>
          <dgm:bulletEnabled val="1"/>
        </dgm:presLayoutVars>
      </dgm:prSet>
      <dgm:spPr/>
      <dgm:t>
        <a:bodyPr/>
        <a:lstStyle/>
        <a:p>
          <a:endParaRPr lang="en-US"/>
        </a:p>
      </dgm:t>
    </dgm:pt>
    <dgm:pt modelId="{DF52DB6B-F714-4CFC-B49F-4728544A5E80}" type="pres">
      <dgm:prSet presAssocID="{9FD94809-71CE-4754-A808-8CAB088A55A4}" presName="space" presStyleCnt="0"/>
      <dgm:spPr/>
    </dgm:pt>
    <dgm:pt modelId="{59388D29-6582-47F1-993F-D9B0FB9823C1}" type="pres">
      <dgm:prSet presAssocID="{EC033E9B-E205-437A-88F4-041524FB615C}" presName="composite" presStyleCnt="0"/>
      <dgm:spPr/>
    </dgm:pt>
    <dgm:pt modelId="{16ECB2E2-365D-4F1C-823C-271388FAC2F5}" type="pres">
      <dgm:prSet presAssocID="{EC033E9B-E205-437A-88F4-041524FB615C}" presName="parTx" presStyleLbl="alignNode1" presStyleIdx="4" presStyleCnt="5">
        <dgm:presLayoutVars>
          <dgm:chMax val="0"/>
          <dgm:chPref val="0"/>
          <dgm:bulletEnabled val="1"/>
        </dgm:presLayoutVars>
      </dgm:prSet>
      <dgm:spPr/>
      <dgm:t>
        <a:bodyPr/>
        <a:lstStyle/>
        <a:p>
          <a:endParaRPr lang="en-US"/>
        </a:p>
      </dgm:t>
    </dgm:pt>
    <dgm:pt modelId="{266F8B34-236D-4013-B6B0-BCE55B59E22A}" type="pres">
      <dgm:prSet presAssocID="{EC033E9B-E205-437A-88F4-041524FB615C}" presName="desTx" presStyleLbl="alignAccFollowNode1" presStyleIdx="4" presStyleCnt="5">
        <dgm:presLayoutVars>
          <dgm:bulletEnabled val="1"/>
        </dgm:presLayoutVars>
      </dgm:prSet>
      <dgm:spPr/>
      <dgm:t>
        <a:bodyPr/>
        <a:lstStyle/>
        <a:p>
          <a:endParaRPr lang="en-US"/>
        </a:p>
      </dgm:t>
    </dgm:pt>
  </dgm:ptLst>
  <dgm:cxnLst>
    <dgm:cxn modelId="{AD3CB4DF-DA46-4B1E-AF0D-F65DE777DC30}" srcId="{BA214C7B-F031-4052-A8F9-B4FA02779E21}" destId="{75C9B304-6A6C-4140-939F-7E963665F7BA}" srcOrd="1" destOrd="0" parTransId="{7E5374FE-B2F3-4CD9-92E1-A033EDF36DAB}" sibTransId="{8549E8C8-1225-4548-BAC3-4A82E2B84670}"/>
    <dgm:cxn modelId="{40C5E419-2DC0-4A9E-AF03-0F9C213BC70B}" type="presOf" srcId="{EC033E9B-E205-437A-88F4-041524FB615C}" destId="{16ECB2E2-365D-4F1C-823C-271388FAC2F5}" srcOrd="0" destOrd="0" presId="urn:microsoft.com/office/officeart/2005/8/layout/hList1"/>
    <dgm:cxn modelId="{091F4F29-0443-4AEA-AAC6-C9B698686304}" srcId="{1F5920C2-0B05-4847-A80E-AE8A386BC311}" destId="{516E4EDB-7441-4C1A-AC6C-F6C79FA7E0A0}" srcOrd="3" destOrd="0" parTransId="{F91DC062-C914-4405-976C-917B14514C51}" sibTransId="{9FD94809-71CE-4754-A808-8CAB088A55A4}"/>
    <dgm:cxn modelId="{F5FD26A0-D450-41EC-8BAE-CC93C1DB690B}" srcId="{C94BEEB4-A7AB-4857-9CD1-3ED7F0815224}" destId="{9B40C602-49A1-441B-ABBF-2DC06D5D202C}" srcOrd="0" destOrd="0" parTransId="{D5AAECCC-1552-448C-A9E6-33DA9DF60830}" sibTransId="{CCAB5D55-B34E-4394-8F95-B978FAB12BDC}"/>
    <dgm:cxn modelId="{781421A0-B067-4A8A-B0FC-CDC2CC6C4E3D}" srcId="{1F5920C2-0B05-4847-A80E-AE8A386BC311}" destId="{C94BEEB4-A7AB-4857-9CD1-3ED7F0815224}" srcOrd="1" destOrd="0" parTransId="{75D06FAD-37B2-4973-9416-9536DAE4212D}" sibTransId="{0D2440AA-3B30-4961-84A0-7A90C8D11F9D}"/>
    <dgm:cxn modelId="{AEE8C34E-B456-493D-BF97-1C1903A4690F}" srcId="{EC033E9B-E205-437A-88F4-041524FB615C}" destId="{E7D93F20-2CEB-4BC3-9270-2DA573650344}" srcOrd="1" destOrd="0" parTransId="{B921A56E-2E44-4159-A5C3-ECE1F90AA8F8}" sibTransId="{CF16E8D8-B2C4-4DCC-8EA0-ACBCA3BA8393}"/>
    <dgm:cxn modelId="{DE1BF060-AE7D-4ECE-BB0F-E229ECA252F0}" type="presOf" srcId="{C94BEEB4-A7AB-4857-9CD1-3ED7F0815224}" destId="{FAC1D1F5-49FD-4B16-95B5-3CC7AA7837D4}" srcOrd="0" destOrd="0" presId="urn:microsoft.com/office/officeart/2005/8/layout/hList1"/>
    <dgm:cxn modelId="{1A44023E-6391-4451-AEB2-DE07BD21E9A6}" type="presOf" srcId="{02F10C91-13AC-4F17-83A7-37F7191B8C63}" destId="{E405B56C-813C-4D0F-9F7A-AE38291F60BD}" srcOrd="0" destOrd="1" presId="urn:microsoft.com/office/officeart/2005/8/layout/hList1"/>
    <dgm:cxn modelId="{E4AAEDE6-A6AE-4654-B0C8-9F8B425416E0}" type="presOf" srcId="{5A90C6EB-EF37-43C8-8052-5BEAAC88437D}" destId="{166B5D07-29B8-4E61-9B4B-7BCBA71100EF}" srcOrd="0" destOrd="0" presId="urn:microsoft.com/office/officeart/2005/8/layout/hList1"/>
    <dgm:cxn modelId="{79EA273D-E148-4520-B0BF-7B022FE2200E}" type="presOf" srcId="{230BF866-3905-4344-80B8-4621EB3B588D}" destId="{93427EC8-5F38-4B04-AC82-350160FEF7E9}" srcOrd="0" destOrd="0" presId="urn:microsoft.com/office/officeart/2005/8/layout/hList1"/>
    <dgm:cxn modelId="{A2F3DAFF-93D2-4FE2-A984-A19EB3F1406C}" srcId="{C94BEEB4-A7AB-4857-9CD1-3ED7F0815224}" destId="{4FB8C639-5199-47CA-A118-A6F89EDECF17}" srcOrd="1" destOrd="0" parTransId="{D8C90D78-C164-4ED4-8324-5DEA2CACAE30}" sibTransId="{B8DC4E3D-E82B-49EE-AD9F-6B2540901849}"/>
    <dgm:cxn modelId="{4564D384-DEF2-4B18-B4EB-0DA29C45D0F1}" type="presOf" srcId="{D4914E54-1C12-4296-B8E6-5440E95D5022}" destId="{01F70B41-4DCE-4F28-857C-73651B2DC60C}" srcOrd="0" destOrd="0" presId="urn:microsoft.com/office/officeart/2005/8/layout/hList1"/>
    <dgm:cxn modelId="{F4729EF3-8DFC-4E12-B82C-E700FAB27E70}" type="presOf" srcId="{E7D93F20-2CEB-4BC3-9270-2DA573650344}" destId="{266F8B34-236D-4013-B6B0-BCE55B59E22A}" srcOrd="0" destOrd="1" presId="urn:microsoft.com/office/officeart/2005/8/layout/hList1"/>
    <dgm:cxn modelId="{C763E53F-9CA9-4A48-99FF-7949769E3772}" srcId="{1F5920C2-0B05-4847-A80E-AE8A386BC311}" destId="{EC033E9B-E205-437A-88F4-041524FB615C}" srcOrd="4" destOrd="0" parTransId="{7764A548-70C3-45A7-9C0E-DA6A631E6551}" sibTransId="{259F08D4-9AB5-4D46-8F91-F5B6757670A4}"/>
    <dgm:cxn modelId="{2B7F55A7-5869-499C-94D0-2D50DD68BE98}" type="presOf" srcId="{4FB8C639-5199-47CA-A118-A6F89EDECF17}" destId="{2C230DD2-B936-46DC-ADEB-4111001D58CD}" srcOrd="0" destOrd="1" presId="urn:microsoft.com/office/officeart/2005/8/layout/hList1"/>
    <dgm:cxn modelId="{D95FF64D-B7E9-4838-B9FD-16F9193C1342}" type="presOf" srcId="{BD3F300E-F63E-40C5-B53F-052E22132F04}" destId="{266F8B34-236D-4013-B6B0-BCE55B59E22A}" srcOrd="0" destOrd="0" presId="urn:microsoft.com/office/officeart/2005/8/layout/hList1"/>
    <dgm:cxn modelId="{0B162B6D-D7FC-4EAC-B35C-9DB74E52369B}" srcId="{516E4EDB-7441-4C1A-AC6C-F6C79FA7E0A0}" destId="{FA944BBD-8B40-4216-995F-26969FA1A1BB}" srcOrd="1" destOrd="0" parTransId="{F06F4481-67B5-4EFD-8B60-FFEF91F7B6D4}" sibTransId="{7CA467BA-B523-4FF0-AF22-E195DEAB13A9}"/>
    <dgm:cxn modelId="{2C3147B2-6A90-4B6A-B30E-75D83BA3DA68}" srcId="{516E4EDB-7441-4C1A-AC6C-F6C79FA7E0A0}" destId="{5A90C6EB-EF37-43C8-8052-5BEAAC88437D}" srcOrd="0" destOrd="0" parTransId="{AC8585CF-4F48-4FBC-A579-65248E319698}" sibTransId="{7007C6CE-ED88-42F6-A2DE-CDBFF2F919EF}"/>
    <dgm:cxn modelId="{5279AE4A-1EFB-4E44-ABF5-8E6B52B5811F}" srcId="{D4914E54-1C12-4296-B8E6-5440E95D5022}" destId="{8B169369-DF14-4D0A-869B-6FE9585EAE76}" srcOrd="0" destOrd="0" parTransId="{E990EE3D-DB12-4470-B3CF-8950DBE06D43}" sibTransId="{B7A556A5-CB2C-497C-92D8-71AD18DF080A}"/>
    <dgm:cxn modelId="{91D4984C-4061-4ED8-915A-19D6777B012B}" srcId="{BA214C7B-F031-4052-A8F9-B4FA02779E21}" destId="{230BF866-3905-4344-80B8-4621EB3B588D}" srcOrd="0" destOrd="0" parTransId="{79044C37-43F7-449D-BD7A-00384A227105}" sibTransId="{6B79930C-22B6-48BB-A184-69619CE81505}"/>
    <dgm:cxn modelId="{FFDA9B52-284A-492F-9ACE-E4DC9292AD83}" type="presOf" srcId="{8B169369-DF14-4D0A-869B-6FE9585EAE76}" destId="{E405B56C-813C-4D0F-9F7A-AE38291F60BD}" srcOrd="0" destOrd="0" presId="urn:microsoft.com/office/officeart/2005/8/layout/hList1"/>
    <dgm:cxn modelId="{6A550FE9-1E10-4566-A682-8A299299AAF7}" type="presOf" srcId="{FA944BBD-8B40-4216-995F-26969FA1A1BB}" destId="{166B5D07-29B8-4E61-9B4B-7BCBA71100EF}" srcOrd="0" destOrd="1" presId="urn:microsoft.com/office/officeart/2005/8/layout/hList1"/>
    <dgm:cxn modelId="{B88B7832-FA1D-454F-94C9-282DF5C93A5F}" type="presOf" srcId="{1F5920C2-0B05-4847-A80E-AE8A386BC311}" destId="{37323D6F-D47E-4A28-83AB-B46E45A9DD46}" srcOrd="0" destOrd="0" presId="urn:microsoft.com/office/officeart/2005/8/layout/hList1"/>
    <dgm:cxn modelId="{8344A8D2-0D00-475F-B10C-7D98A64E913F}" srcId="{1F5920C2-0B05-4847-A80E-AE8A386BC311}" destId="{D4914E54-1C12-4296-B8E6-5440E95D5022}" srcOrd="0" destOrd="0" parTransId="{D3875E49-92D1-4D78-8E73-015DAFAADFEB}" sibTransId="{09FD8ADD-ECE6-4045-B525-60C718BA18B4}"/>
    <dgm:cxn modelId="{6B382520-ED30-48EE-B657-A28EA78801AD}" type="presOf" srcId="{BA214C7B-F031-4052-A8F9-B4FA02779E21}" destId="{E72401A4-4A86-49CC-B176-0ED3712C5BB8}" srcOrd="0" destOrd="0" presId="urn:microsoft.com/office/officeart/2005/8/layout/hList1"/>
    <dgm:cxn modelId="{DE537397-7725-4295-AD18-C73D88D102B9}" type="presOf" srcId="{516E4EDB-7441-4C1A-AC6C-F6C79FA7E0A0}" destId="{4D55FC8D-FD89-444D-97EB-95E6A88607B6}" srcOrd="0" destOrd="0" presId="urn:microsoft.com/office/officeart/2005/8/layout/hList1"/>
    <dgm:cxn modelId="{1769E9A3-EDC6-4D87-84F5-BBF68154327B}" srcId="{1F5920C2-0B05-4847-A80E-AE8A386BC311}" destId="{BA214C7B-F031-4052-A8F9-B4FA02779E21}" srcOrd="2" destOrd="0" parTransId="{DD34E470-60C9-48F7-A651-24DEA2B1731E}" sibTransId="{B67FE85C-4F1A-450B-A09A-16EA823B7F4C}"/>
    <dgm:cxn modelId="{404490EE-614D-46FB-9DBC-E87F76695889}" type="presOf" srcId="{9B40C602-49A1-441B-ABBF-2DC06D5D202C}" destId="{2C230DD2-B936-46DC-ADEB-4111001D58CD}" srcOrd="0" destOrd="0" presId="urn:microsoft.com/office/officeart/2005/8/layout/hList1"/>
    <dgm:cxn modelId="{9A53E228-3B06-4095-8B37-6143D5476442}" srcId="{D4914E54-1C12-4296-B8E6-5440E95D5022}" destId="{02F10C91-13AC-4F17-83A7-37F7191B8C63}" srcOrd="1" destOrd="0" parTransId="{48159067-DD74-4366-B3D3-AC67F8372F8E}" sibTransId="{B317C4FB-1757-4C31-83EA-0392E415A1D8}"/>
    <dgm:cxn modelId="{3D2A9233-3C7C-497E-910C-F2C090987CAD}" type="presOf" srcId="{75C9B304-6A6C-4140-939F-7E963665F7BA}" destId="{93427EC8-5F38-4B04-AC82-350160FEF7E9}" srcOrd="0" destOrd="1" presId="urn:microsoft.com/office/officeart/2005/8/layout/hList1"/>
    <dgm:cxn modelId="{BC25784D-B3B1-41F6-A73D-0902A6A25449}" srcId="{EC033E9B-E205-437A-88F4-041524FB615C}" destId="{BD3F300E-F63E-40C5-B53F-052E22132F04}" srcOrd="0" destOrd="0" parTransId="{48F6D392-162D-4245-8683-5A084E2A3966}" sibTransId="{B88CF69F-43D5-4C32-B129-9CF73760CB5F}"/>
    <dgm:cxn modelId="{4635B6B1-D7BF-4301-8678-E55B1492F325}" type="presParOf" srcId="{37323D6F-D47E-4A28-83AB-B46E45A9DD46}" destId="{2B69C8A9-98EF-4B18-9AEE-613CD58BFCA7}" srcOrd="0" destOrd="0" presId="urn:microsoft.com/office/officeart/2005/8/layout/hList1"/>
    <dgm:cxn modelId="{FD15BD86-2CAB-406E-A690-B4D4910FF3F9}" type="presParOf" srcId="{2B69C8A9-98EF-4B18-9AEE-613CD58BFCA7}" destId="{01F70B41-4DCE-4F28-857C-73651B2DC60C}" srcOrd="0" destOrd="0" presId="urn:microsoft.com/office/officeart/2005/8/layout/hList1"/>
    <dgm:cxn modelId="{209F85A2-EDC8-4E20-8E77-C7ECACC475C4}" type="presParOf" srcId="{2B69C8A9-98EF-4B18-9AEE-613CD58BFCA7}" destId="{E405B56C-813C-4D0F-9F7A-AE38291F60BD}" srcOrd="1" destOrd="0" presId="urn:microsoft.com/office/officeart/2005/8/layout/hList1"/>
    <dgm:cxn modelId="{C98AE244-6D4B-47C9-B85F-21FA82918EBB}" type="presParOf" srcId="{37323D6F-D47E-4A28-83AB-B46E45A9DD46}" destId="{252E8E5A-2FAE-4B03-A3A6-72A0A26F0859}" srcOrd="1" destOrd="0" presId="urn:microsoft.com/office/officeart/2005/8/layout/hList1"/>
    <dgm:cxn modelId="{C7041B79-8715-469E-BEFF-3DC10D18F422}" type="presParOf" srcId="{37323D6F-D47E-4A28-83AB-B46E45A9DD46}" destId="{A1ABDF0C-CAD3-4BB0-913F-1DA200E1E356}" srcOrd="2" destOrd="0" presId="urn:microsoft.com/office/officeart/2005/8/layout/hList1"/>
    <dgm:cxn modelId="{8EA1D251-9FC3-4606-A62F-58F8EFFBF4CB}" type="presParOf" srcId="{A1ABDF0C-CAD3-4BB0-913F-1DA200E1E356}" destId="{FAC1D1F5-49FD-4B16-95B5-3CC7AA7837D4}" srcOrd="0" destOrd="0" presId="urn:microsoft.com/office/officeart/2005/8/layout/hList1"/>
    <dgm:cxn modelId="{0856C595-2ED0-492D-BBE2-BFE2A4535532}" type="presParOf" srcId="{A1ABDF0C-CAD3-4BB0-913F-1DA200E1E356}" destId="{2C230DD2-B936-46DC-ADEB-4111001D58CD}" srcOrd="1" destOrd="0" presId="urn:microsoft.com/office/officeart/2005/8/layout/hList1"/>
    <dgm:cxn modelId="{379E6A0D-9A56-47FC-ADC3-408E48CE5D43}" type="presParOf" srcId="{37323D6F-D47E-4A28-83AB-B46E45A9DD46}" destId="{3E4C0BCF-A935-4DA0-9333-F5EA5E7729E7}" srcOrd="3" destOrd="0" presId="urn:microsoft.com/office/officeart/2005/8/layout/hList1"/>
    <dgm:cxn modelId="{84072303-47C4-4C0F-8193-1102ADCAD3ED}" type="presParOf" srcId="{37323D6F-D47E-4A28-83AB-B46E45A9DD46}" destId="{DF373DC8-03C3-437B-A96D-3CF459537FBE}" srcOrd="4" destOrd="0" presId="urn:microsoft.com/office/officeart/2005/8/layout/hList1"/>
    <dgm:cxn modelId="{D2979FC5-6C25-4B7A-806B-743723D25D61}" type="presParOf" srcId="{DF373DC8-03C3-437B-A96D-3CF459537FBE}" destId="{E72401A4-4A86-49CC-B176-0ED3712C5BB8}" srcOrd="0" destOrd="0" presId="urn:microsoft.com/office/officeart/2005/8/layout/hList1"/>
    <dgm:cxn modelId="{5C7CCE79-21F5-42AA-AA14-89A184A0D3F3}" type="presParOf" srcId="{DF373DC8-03C3-437B-A96D-3CF459537FBE}" destId="{93427EC8-5F38-4B04-AC82-350160FEF7E9}" srcOrd="1" destOrd="0" presId="urn:microsoft.com/office/officeart/2005/8/layout/hList1"/>
    <dgm:cxn modelId="{6EF2629D-333A-4B2A-AD6B-D5436C1072F3}" type="presParOf" srcId="{37323D6F-D47E-4A28-83AB-B46E45A9DD46}" destId="{33C78A27-30C2-42E5-8C97-606A55746B65}" srcOrd="5" destOrd="0" presId="urn:microsoft.com/office/officeart/2005/8/layout/hList1"/>
    <dgm:cxn modelId="{EFDD3A29-B34E-40CD-BF87-4F2999D0EC37}" type="presParOf" srcId="{37323D6F-D47E-4A28-83AB-B46E45A9DD46}" destId="{330DA355-9575-40D5-B3CA-8608319460B6}" srcOrd="6" destOrd="0" presId="urn:microsoft.com/office/officeart/2005/8/layout/hList1"/>
    <dgm:cxn modelId="{9A4FC7B5-E92A-4725-ACE4-58E9796C8608}" type="presParOf" srcId="{330DA355-9575-40D5-B3CA-8608319460B6}" destId="{4D55FC8D-FD89-444D-97EB-95E6A88607B6}" srcOrd="0" destOrd="0" presId="urn:microsoft.com/office/officeart/2005/8/layout/hList1"/>
    <dgm:cxn modelId="{A478243E-142B-4D07-9BAA-8CA18362E58F}" type="presParOf" srcId="{330DA355-9575-40D5-B3CA-8608319460B6}" destId="{166B5D07-29B8-4E61-9B4B-7BCBA71100EF}" srcOrd="1" destOrd="0" presId="urn:microsoft.com/office/officeart/2005/8/layout/hList1"/>
    <dgm:cxn modelId="{C8D42EFB-1F55-44E2-9E02-95667C68E0D1}" type="presParOf" srcId="{37323D6F-D47E-4A28-83AB-B46E45A9DD46}" destId="{DF52DB6B-F714-4CFC-B49F-4728544A5E80}" srcOrd="7" destOrd="0" presId="urn:microsoft.com/office/officeart/2005/8/layout/hList1"/>
    <dgm:cxn modelId="{933BE6DF-DF50-4783-B5AF-0E1E19370624}" type="presParOf" srcId="{37323D6F-D47E-4A28-83AB-B46E45A9DD46}" destId="{59388D29-6582-47F1-993F-D9B0FB9823C1}" srcOrd="8" destOrd="0" presId="urn:microsoft.com/office/officeart/2005/8/layout/hList1"/>
    <dgm:cxn modelId="{FAFB8573-6EDA-4F86-BD02-95E5BC3808A1}" type="presParOf" srcId="{59388D29-6582-47F1-993F-D9B0FB9823C1}" destId="{16ECB2E2-365D-4F1C-823C-271388FAC2F5}" srcOrd="0" destOrd="0" presId="urn:microsoft.com/office/officeart/2005/8/layout/hList1"/>
    <dgm:cxn modelId="{83174DE5-25F6-45AD-9321-85A7B9D395B0}" type="presParOf" srcId="{59388D29-6582-47F1-993F-D9B0FB9823C1}" destId="{266F8B34-236D-4013-B6B0-BCE55B59E22A}"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5920C2-0B05-4847-A80E-AE8A386BC3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94BEEB4-A7AB-4857-9CD1-3ED7F0815224}">
      <dgm:prSet/>
      <dgm:spPr/>
      <dgm:t>
        <a:bodyPr/>
        <a:lstStyle/>
        <a:p>
          <a:r>
            <a:rPr lang="en-US" dirty="0"/>
            <a:t>Password Hash Synchronization</a:t>
          </a:r>
        </a:p>
      </dgm:t>
    </dgm:pt>
    <dgm:pt modelId="{75D06FAD-37B2-4973-9416-9536DAE4212D}" type="parTrans" cxnId="{781421A0-B067-4A8A-B0FC-CDC2CC6C4E3D}">
      <dgm:prSet/>
      <dgm:spPr/>
      <dgm:t>
        <a:bodyPr/>
        <a:lstStyle/>
        <a:p>
          <a:endParaRPr lang="en-US"/>
        </a:p>
      </dgm:t>
    </dgm:pt>
    <dgm:pt modelId="{0D2440AA-3B30-4961-84A0-7A90C8D11F9D}" type="sibTrans" cxnId="{781421A0-B067-4A8A-B0FC-CDC2CC6C4E3D}">
      <dgm:prSet/>
      <dgm:spPr/>
      <dgm:t>
        <a:bodyPr/>
        <a:lstStyle/>
        <a:p>
          <a:endParaRPr lang="en-US"/>
        </a:p>
      </dgm:t>
    </dgm:pt>
    <dgm:pt modelId="{BA214C7B-F031-4052-A8F9-B4FA02779E21}">
      <dgm:prSet/>
      <dgm:spPr/>
      <dgm:t>
        <a:bodyPr/>
        <a:lstStyle/>
        <a:p>
          <a:r>
            <a:rPr lang="en-US" dirty="0"/>
            <a:t>Pass-through Authentication</a:t>
          </a:r>
        </a:p>
      </dgm:t>
    </dgm:pt>
    <dgm:pt modelId="{DD34E470-60C9-48F7-A651-24DEA2B1731E}" type="parTrans" cxnId="{1769E9A3-EDC6-4D87-84F5-BBF68154327B}">
      <dgm:prSet/>
      <dgm:spPr/>
      <dgm:t>
        <a:bodyPr/>
        <a:lstStyle/>
        <a:p>
          <a:endParaRPr lang="en-US"/>
        </a:p>
      </dgm:t>
    </dgm:pt>
    <dgm:pt modelId="{B67FE85C-4F1A-450B-A09A-16EA823B7F4C}" type="sibTrans" cxnId="{1769E9A3-EDC6-4D87-84F5-BBF68154327B}">
      <dgm:prSet/>
      <dgm:spPr/>
      <dgm:t>
        <a:bodyPr/>
        <a:lstStyle/>
        <a:p>
          <a:endParaRPr lang="en-US"/>
        </a:p>
      </dgm:t>
    </dgm:pt>
    <dgm:pt modelId="{516E4EDB-7441-4C1A-AC6C-F6C79FA7E0A0}">
      <dgm:prSet/>
      <dgm:spPr/>
      <dgm:t>
        <a:bodyPr/>
        <a:lstStyle/>
        <a:p>
          <a:r>
            <a:rPr lang="en-US" dirty="0"/>
            <a:t>Federated (ADFS)</a:t>
          </a:r>
        </a:p>
      </dgm:t>
    </dgm:pt>
    <dgm:pt modelId="{F91DC062-C914-4405-976C-917B14514C51}" type="parTrans" cxnId="{091F4F29-0443-4AEA-AAC6-C9B698686304}">
      <dgm:prSet/>
      <dgm:spPr/>
      <dgm:t>
        <a:bodyPr/>
        <a:lstStyle/>
        <a:p>
          <a:endParaRPr lang="en-US"/>
        </a:p>
      </dgm:t>
    </dgm:pt>
    <dgm:pt modelId="{9FD94809-71CE-4754-A808-8CAB088A55A4}" type="sibTrans" cxnId="{091F4F29-0443-4AEA-AAC6-C9B698686304}">
      <dgm:prSet/>
      <dgm:spPr/>
      <dgm:t>
        <a:bodyPr/>
        <a:lstStyle/>
        <a:p>
          <a:endParaRPr lang="en-US"/>
        </a:p>
      </dgm:t>
    </dgm:pt>
    <dgm:pt modelId="{230BF866-3905-4344-80B8-4621EB3B588D}">
      <dgm:prSet phldrT="[Text]"/>
      <dgm:spPr/>
      <dgm:t>
        <a:bodyPr/>
        <a:lstStyle/>
        <a:p>
          <a:r>
            <a:rPr lang="en-US" dirty="0"/>
            <a:t>Identities synced to AAD</a:t>
          </a:r>
        </a:p>
      </dgm:t>
    </dgm:pt>
    <dgm:pt modelId="{79044C37-43F7-449D-BD7A-00384A227105}" type="parTrans" cxnId="{91D4984C-4061-4ED8-915A-19D6777B012B}">
      <dgm:prSet/>
      <dgm:spPr/>
      <dgm:t>
        <a:bodyPr/>
        <a:lstStyle/>
        <a:p>
          <a:endParaRPr lang="en-US"/>
        </a:p>
      </dgm:t>
    </dgm:pt>
    <dgm:pt modelId="{6B79930C-22B6-48BB-A184-69619CE81505}" type="sibTrans" cxnId="{91D4984C-4061-4ED8-915A-19D6777B012B}">
      <dgm:prSet/>
      <dgm:spPr/>
      <dgm:t>
        <a:bodyPr/>
        <a:lstStyle/>
        <a:p>
          <a:endParaRPr lang="en-US"/>
        </a:p>
      </dgm:t>
    </dgm:pt>
    <dgm:pt modelId="{5A90C6EB-EF37-43C8-8052-5BEAAC88437D}">
      <dgm:prSet phldrT="[Text]"/>
      <dgm:spPr/>
      <dgm:t>
        <a:bodyPr/>
        <a:lstStyle/>
        <a:p>
          <a:r>
            <a:rPr lang="en-US" dirty="0"/>
            <a:t>Identities synced to AAD</a:t>
          </a:r>
        </a:p>
      </dgm:t>
    </dgm:pt>
    <dgm:pt modelId="{AC8585CF-4F48-4FBC-A579-65248E319698}" type="parTrans" cxnId="{2C3147B2-6A90-4B6A-B30E-75D83BA3DA68}">
      <dgm:prSet/>
      <dgm:spPr/>
      <dgm:t>
        <a:bodyPr/>
        <a:lstStyle/>
        <a:p>
          <a:endParaRPr lang="en-US"/>
        </a:p>
      </dgm:t>
    </dgm:pt>
    <dgm:pt modelId="{7007C6CE-ED88-42F6-A2DE-CDBFF2F919EF}" type="sibTrans" cxnId="{2C3147B2-6A90-4B6A-B30E-75D83BA3DA68}">
      <dgm:prSet/>
      <dgm:spPr/>
      <dgm:t>
        <a:bodyPr/>
        <a:lstStyle/>
        <a:p>
          <a:endParaRPr lang="en-US"/>
        </a:p>
      </dgm:t>
    </dgm:pt>
    <dgm:pt modelId="{75C9B304-6A6C-4140-939F-7E963665F7BA}">
      <dgm:prSet phldrT="[Text]"/>
      <dgm:spPr/>
      <dgm:t>
        <a:bodyPr/>
        <a:lstStyle/>
        <a:p>
          <a:r>
            <a:rPr lang="en-US" dirty="0"/>
            <a:t>Authentication handled by local AD</a:t>
          </a:r>
        </a:p>
      </dgm:t>
    </dgm:pt>
    <dgm:pt modelId="{7E5374FE-B2F3-4CD9-92E1-A033EDF36DAB}" type="parTrans" cxnId="{AD3CB4DF-DA46-4B1E-AF0D-F65DE777DC30}">
      <dgm:prSet/>
      <dgm:spPr/>
      <dgm:t>
        <a:bodyPr/>
        <a:lstStyle/>
        <a:p>
          <a:endParaRPr lang="en-US"/>
        </a:p>
      </dgm:t>
    </dgm:pt>
    <dgm:pt modelId="{8549E8C8-1225-4548-BAC3-4A82E2B84670}" type="sibTrans" cxnId="{AD3CB4DF-DA46-4B1E-AF0D-F65DE777DC30}">
      <dgm:prSet/>
      <dgm:spPr/>
      <dgm:t>
        <a:bodyPr/>
        <a:lstStyle/>
        <a:p>
          <a:endParaRPr lang="en-US"/>
        </a:p>
      </dgm:t>
    </dgm:pt>
    <dgm:pt modelId="{FA944BBD-8B40-4216-995F-26969FA1A1BB}">
      <dgm:prSet/>
      <dgm:spPr/>
      <dgm:t>
        <a:bodyPr/>
        <a:lstStyle/>
        <a:p>
          <a:r>
            <a:rPr lang="en-US" dirty="0"/>
            <a:t>Authentication handled by local AD</a:t>
          </a:r>
        </a:p>
      </dgm:t>
    </dgm:pt>
    <dgm:pt modelId="{F06F4481-67B5-4EFD-8B60-FFEF91F7B6D4}" type="parTrans" cxnId="{0B162B6D-D7FC-4EAC-B35C-9DB74E52369B}">
      <dgm:prSet/>
      <dgm:spPr/>
      <dgm:t>
        <a:bodyPr/>
        <a:lstStyle/>
        <a:p>
          <a:endParaRPr lang="en-US"/>
        </a:p>
      </dgm:t>
    </dgm:pt>
    <dgm:pt modelId="{7CA467BA-B523-4FF0-AF22-E195DEAB13A9}" type="sibTrans" cxnId="{0B162B6D-D7FC-4EAC-B35C-9DB74E52369B}">
      <dgm:prSet/>
      <dgm:spPr/>
      <dgm:t>
        <a:bodyPr/>
        <a:lstStyle/>
        <a:p>
          <a:endParaRPr lang="en-US"/>
        </a:p>
      </dgm:t>
    </dgm:pt>
    <dgm:pt modelId="{9B40C602-49A1-441B-ABBF-2DC06D5D202C}">
      <dgm:prSet/>
      <dgm:spPr/>
      <dgm:t>
        <a:bodyPr/>
        <a:lstStyle/>
        <a:p>
          <a:r>
            <a:rPr lang="en-US" dirty="0"/>
            <a:t>Identities synced to AAD</a:t>
          </a:r>
        </a:p>
      </dgm:t>
    </dgm:pt>
    <dgm:pt modelId="{D5AAECCC-1552-448C-A9E6-33DA9DF60830}" type="parTrans" cxnId="{F5FD26A0-D450-41EC-8BAE-CC93C1DB690B}">
      <dgm:prSet/>
      <dgm:spPr/>
      <dgm:t>
        <a:bodyPr/>
        <a:lstStyle/>
        <a:p>
          <a:endParaRPr lang="en-US"/>
        </a:p>
      </dgm:t>
    </dgm:pt>
    <dgm:pt modelId="{CCAB5D55-B34E-4394-8F95-B978FAB12BDC}" type="sibTrans" cxnId="{F5FD26A0-D450-41EC-8BAE-CC93C1DB690B}">
      <dgm:prSet/>
      <dgm:spPr/>
      <dgm:t>
        <a:bodyPr/>
        <a:lstStyle/>
        <a:p>
          <a:endParaRPr lang="en-US"/>
        </a:p>
      </dgm:t>
    </dgm:pt>
    <dgm:pt modelId="{4FB8C639-5199-47CA-A118-A6F89EDECF17}">
      <dgm:prSet/>
      <dgm:spPr/>
      <dgm:t>
        <a:bodyPr/>
        <a:lstStyle/>
        <a:p>
          <a:r>
            <a:rPr lang="en-US" dirty="0"/>
            <a:t>Authentication handled by AAD</a:t>
          </a:r>
        </a:p>
      </dgm:t>
    </dgm:pt>
    <dgm:pt modelId="{D8C90D78-C164-4ED4-8324-5DEA2CACAE30}" type="parTrans" cxnId="{A2F3DAFF-93D2-4FE2-A984-A19EB3F1406C}">
      <dgm:prSet/>
      <dgm:spPr/>
      <dgm:t>
        <a:bodyPr/>
        <a:lstStyle/>
        <a:p>
          <a:endParaRPr lang="en-US"/>
        </a:p>
      </dgm:t>
    </dgm:pt>
    <dgm:pt modelId="{B8DC4E3D-E82B-49EE-AD9F-6B2540901849}" type="sibTrans" cxnId="{A2F3DAFF-93D2-4FE2-A984-A19EB3F1406C}">
      <dgm:prSet/>
      <dgm:spPr/>
      <dgm:t>
        <a:bodyPr/>
        <a:lstStyle/>
        <a:p>
          <a:endParaRPr lang="en-US"/>
        </a:p>
      </dgm:t>
    </dgm:pt>
    <dgm:pt modelId="{37323D6F-D47E-4A28-83AB-B46E45A9DD46}" type="pres">
      <dgm:prSet presAssocID="{1F5920C2-0B05-4847-A80E-AE8A386BC311}" presName="Name0" presStyleCnt="0">
        <dgm:presLayoutVars>
          <dgm:dir/>
          <dgm:animLvl val="lvl"/>
          <dgm:resizeHandles val="exact"/>
        </dgm:presLayoutVars>
      </dgm:prSet>
      <dgm:spPr/>
      <dgm:t>
        <a:bodyPr/>
        <a:lstStyle/>
        <a:p>
          <a:endParaRPr lang="en-US"/>
        </a:p>
      </dgm:t>
    </dgm:pt>
    <dgm:pt modelId="{A1ABDF0C-CAD3-4BB0-913F-1DA200E1E356}" type="pres">
      <dgm:prSet presAssocID="{C94BEEB4-A7AB-4857-9CD1-3ED7F0815224}" presName="composite" presStyleCnt="0"/>
      <dgm:spPr/>
    </dgm:pt>
    <dgm:pt modelId="{FAC1D1F5-49FD-4B16-95B5-3CC7AA7837D4}" type="pres">
      <dgm:prSet presAssocID="{C94BEEB4-A7AB-4857-9CD1-3ED7F0815224}" presName="parTx" presStyleLbl="alignNode1" presStyleIdx="0" presStyleCnt="3">
        <dgm:presLayoutVars>
          <dgm:chMax val="0"/>
          <dgm:chPref val="0"/>
          <dgm:bulletEnabled val="1"/>
        </dgm:presLayoutVars>
      </dgm:prSet>
      <dgm:spPr/>
      <dgm:t>
        <a:bodyPr/>
        <a:lstStyle/>
        <a:p>
          <a:endParaRPr lang="en-US"/>
        </a:p>
      </dgm:t>
    </dgm:pt>
    <dgm:pt modelId="{2C230DD2-B936-46DC-ADEB-4111001D58CD}" type="pres">
      <dgm:prSet presAssocID="{C94BEEB4-A7AB-4857-9CD1-3ED7F0815224}" presName="desTx" presStyleLbl="alignAccFollowNode1" presStyleIdx="0" presStyleCnt="3">
        <dgm:presLayoutVars>
          <dgm:bulletEnabled val="1"/>
        </dgm:presLayoutVars>
      </dgm:prSet>
      <dgm:spPr/>
      <dgm:t>
        <a:bodyPr/>
        <a:lstStyle/>
        <a:p>
          <a:endParaRPr lang="en-US"/>
        </a:p>
      </dgm:t>
    </dgm:pt>
    <dgm:pt modelId="{3E4C0BCF-A935-4DA0-9333-F5EA5E7729E7}" type="pres">
      <dgm:prSet presAssocID="{0D2440AA-3B30-4961-84A0-7A90C8D11F9D}" presName="space" presStyleCnt="0"/>
      <dgm:spPr/>
    </dgm:pt>
    <dgm:pt modelId="{DF373DC8-03C3-437B-A96D-3CF459537FBE}" type="pres">
      <dgm:prSet presAssocID="{BA214C7B-F031-4052-A8F9-B4FA02779E21}" presName="composite" presStyleCnt="0"/>
      <dgm:spPr/>
    </dgm:pt>
    <dgm:pt modelId="{E72401A4-4A86-49CC-B176-0ED3712C5BB8}" type="pres">
      <dgm:prSet presAssocID="{BA214C7B-F031-4052-A8F9-B4FA02779E21}" presName="parTx" presStyleLbl="alignNode1" presStyleIdx="1" presStyleCnt="3">
        <dgm:presLayoutVars>
          <dgm:chMax val="0"/>
          <dgm:chPref val="0"/>
          <dgm:bulletEnabled val="1"/>
        </dgm:presLayoutVars>
      </dgm:prSet>
      <dgm:spPr/>
      <dgm:t>
        <a:bodyPr/>
        <a:lstStyle/>
        <a:p>
          <a:endParaRPr lang="en-US"/>
        </a:p>
      </dgm:t>
    </dgm:pt>
    <dgm:pt modelId="{93427EC8-5F38-4B04-AC82-350160FEF7E9}" type="pres">
      <dgm:prSet presAssocID="{BA214C7B-F031-4052-A8F9-B4FA02779E21}" presName="desTx" presStyleLbl="alignAccFollowNode1" presStyleIdx="1" presStyleCnt="3">
        <dgm:presLayoutVars>
          <dgm:bulletEnabled val="1"/>
        </dgm:presLayoutVars>
      </dgm:prSet>
      <dgm:spPr/>
      <dgm:t>
        <a:bodyPr/>
        <a:lstStyle/>
        <a:p>
          <a:endParaRPr lang="en-US"/>
        </a:p>
      </dgm:t>
    </dgm:pt>
    <dgm:pt modelId="{33C78A27-30C2-42E5-8C97-606A55746B65}" type="pres">
      <dgm:prSet presAssocID="{B67FE85C-4F1A-450B-A09A-16EA823B7F4C}" presName="space" presStyleCnt="0"/>
      <dgm:spPr/>
    </dgm:pt>
    <dgm:pt modelId="{330DA355-9575-40D5-B3CA-8608319460B6}" type="pres">
      <dgm:prSet presAssocID="{516E4EDB-7441-4C1A-AC6C-F6C79FA7E0A0}" presName="composite" presStyleCnt="0"/>
      <dgm:spPr/>
    </dgm:pt>
    <dgm:pt modelId="{4D55FC8D-FD89-444D-97EB-95E6A88607B6}" type="pres">
      <dgm:prSet presAssocID="{516E4EDB-7441-4C1A-AC6C-F6C79FA7E0A0}" presName="parTx" presStyleLbl="alignNode1" presStyleIdx="2" presStyleCnt="3">
        <dgm:presLayoutVars>
          <dgm:chMax val="0"/>
          <dgm:chPref val="0"/>
          <dgm:bulletEnabled val="1"/>
        </dgm:presLayoutVars>
      </dgm:prSet>
      <dgm:spPr/>
      <dgm:t>
        <a:bodyPr/>
        <a:lstStyle/>
        <a:p>
          <a:endParaRPr lang="en-US"/>
        </a:p>
      </dgm:t>
    </dgm:pt>
    <dgm:pt modelId="{166B5D07-29B8-4E61-9B4B-7BCBA71100EF}" type="pres">
      <dgm:prSet presAssocID="{516E4EDB-7441-4C1A-AC6C-F6C79FA7E0A0}" presName="desTx" presStyleLbl="alignAccFollowNode1" presStyleIdx="2" presStyleCnt="3">
        <dgm:presLayoutVars>
          <dgm:bulletEnabled val="1"/>
        </dgm:presLayoutVars>
      </dgm:prSet>
      <dgm:spPr/>
      <dgm:t>
        <a:bodyPr/>
        <a:lstStyle/>
        <a:p>
          <a:endParaRPr lang="en-US"/>
        </a:p>
      </dgm:t>
    </dgm:pt>
  </dgm:ptLst>
  <dgm:cxnLst>
    <dgm:cxn modelId="{518DD27A-BBB0-4216-9D4E-B87FDDC379A8}" type="presOf" srcId="{1F5920C2-0B05-4847-A80E-AE8A386BC311}" destId="{37323D6F-D47E-4A28-83AB-B46E45A9DD46}" srcOrd="0" destOrd="0" presId="urn:microsoft.com/office/officeart/2005/8/layout/hList1"/>
    <dgm:cxn modelId="{798D6B19-1C04-46CF-920D-F4B5239B7D27}" type="presOf" srcId="{230BF866-3905-4344-80B8-4621EB3B588D}" destId="{93427EC8-5F38-4B04-AC82-350160FEF7E9}" srcOrd="0" destOrd="0" presId="urn:microsoft.com/office/officeart/2005/8/layout/hList1"/>
    <dgm:cxn modelId="{AD3CB4DF-DA46-4B1E-AF0D-F65DE777DC30}" srcId="{BA214C7B-F031-4052-A8F9-B4FA02779E21}" destId="{75C9B304-6A6C-4140-939F-7E963665F7BA}" srcOrd="1" destOrd="0" parTransId="{7E5374FE-B2F3-4CD9-92E1-A033EDF36DAB}" sibTransId="{8549E8C8-1225-4548-BAC3-4A82E2B84670}"/>
    <dgm:cxn modelId="{2C3147B2-6A90-4B6A-B30E-75D83BA3DA68}" srcId="{516E4EDB-7441-4C1A-AC6C-F6C79FA7E0A0}" destId="{5A90C6EB-EF37-43C8-8052-5BEAAC88437D}" srcOrd="0" destOrd="0" parTransId="{AC8585CF-4F48-4FBC-A579-65248E319698}" sibTransId="{7007C6CE-ED88-42F6-A2DE-CDBFF2F919EF}"/>
    <dgm:cxn modelId="{A2F3DAFF-93D2-4FE2-A984-A19EB3F1406C}" srcId="{C94BEEB4-A7AB-4857-9CD1-3ED7F0815224}" destId="{4FB8C639-5199-47CA-A118-A6F89EDECF17}" srcOrd="1" destOrd="0" parTransId="{D8C90D78-C164-4ED4-8324-5DEA2CACAE30}" sibTransId="{B8DC4E3D-E82B-49EE-AD9F-6B2540901849}"/>
    <dgm:cxn modelId="{F76120CE-2053-45D0-B792-6FECBC040912}" type="presOf" srcId="{5A90C6EB-EF37-43C8-8052-5BEAAC88437D}" destId="{166B5D07-29B8-4E61-9B4B-7BCBA71100EF}" srcOrd="0" destOrd="0" presId="urn:microsoft.com/office/officeart/2005/8/layout/hList1"/>
    <dgm:cxn modelId="{91D4984C-4061-4ED8-915A-19D6777B012B}" srcId="{BA214C7B-F031-4052-A8F9-B4FA02779E21}" destId="{230BF866-3905-4344-80B8-4621EB3B588D}" srcOrd="0" destOrd="0" parTransId="{79044C37-43F7-449D-BD7A-00384A227105}" sibTransId="{6B79930C-22B6-48BB-A184-69619CE81505}"/>
    <dgm:cxn modelId="{1769E9A3-EDC6-4D87-84F5-BBF68154327B}" srcId="{1F5920C2-0B05-4847-A80E-AE8A386BC311}" destId="{BA214C7B-F031-4052-A8F9-B4FA02779E21}" srcOrd="1" destOrd="0" parTransId="{DD34E470-60C9-48F7-A651-24DEA2B1731E}" sibTransId="{B67FE85C-4F1A-450B-A09A-16EA823B7F4C}"/>
    <dgm:cxn modelId="{091F4F29-0443-4AEA-AAC6-C9B698686304}" srcId="{1F5920C2-0B05-4847-A80E-AE8A386BC311}" destId="{516E4EDB-7441-4C1A-AC6C-F6C79FA7E0A0}" srcOrd="2" destOrd="0" parTransId="{F91DC062-C914-4405-976C-917B14514C51}" sibTransId="{9FD94809-71CE-4754-A808-8CAB088A55A4}"/>
    <dgm:cxn modelId="{0B162B6D-D7FC-4EAC-B35C-9DB74E52369B}" srcId="{516E4EDB-7441-4C1A-AC6C-F6C79FA7E0A0}" destId="{FA944BBD-8B40-4216-995F-26969FA1A1BB}" srcOrd="1" destOrd="0" parTransId="{F06F4481-67B5-4EFD-8B60-FFEF91F7B6D4}" sibTransId="{7CA467BA-B523-4FF0-AF22-E195DEAB13A9}"/>
    <dgm:cxn modelId="{E42C1A05-3311-4691-8659-68850CE0EF03}" type="presOf" srcId="{FA944BBD-8B40-4216-995F-26969FA1A1BB}" destId="{166B5D07-29B8-4E61-9B4B-7BCBA71100EF}" srcOrd="0" destOrd="1" presId="urn:microsoft.com/office/officeart/2005/8/layout/hList1"/>
    <dgm:cxn modelId="{80DAAE8C-8099-4342-8C3F-173500C69374}" type="presOf" srcId="{9B40C602-49A1-441B-ABBF-2DC06D5D202C}" destId="{2C230DD2-B936-46DC-ADEB-4111001D58CD}" srcOrd="0" destOrd="0" presId="urn:microsoft.com/office/officeart/2005/8/layout/hList1"/>
    <dgm:cxn modelId="{781421A0-B067-4A8A-B0FC-CDC2CC6C4E3D}" srcId="{1F5920C2-0B05-4847-A80E-AE8A386BC311}" destId="{C94BEEB4-A7AB-4857-9CD1-3ED7F0815224}" srcOrd="0" destOrd="0" parTransId="{75D06FAD-37B2-4973-9416-9536DAE4212D}" sibTransId="{0D2440AA-3B30-4961-84A0-7A90C8D11F9D}"/>
    <dgm:cxn modelId="{44F6C094-5BB5-4FD5-A13D-C7F055179FC9}" type="presOf" srcId="{516E4EDB-7441-4C1A-AC6C-F6C79FA7E0A0}" destId="{4D55FC8D-FD89-444D-97EB-95E6A88607B6}" srcOrd="0" destOrd="0" presId="urn:microsoft.com/office/officeart/2005/8/layout/hList1"/>
    <dgm:cxn modelId="{24F81FD3-C936-4337-B2D1-220A89079E7F}" type="presOf" srcId="{75C9B304-6A6C-4140-939F-7E963665F7BA}" destId="{93427EC8-5F38-4B04-AC82-350160FEF7E9}" srcOrd="0" destOrd="1" presId="urn:microsoft.com/office/officeart/2005/8/layout/hList1"/>
    <dgm:cxn modelId="{402E0270-52A4-4C5E-A6F3-216AE5D0A53B}" type="presOf" srcId="{4FB8C639-5199-47CA-A118-A6F89EDECF17}" destId="{2C230DD2-B936-46DC-ADEB-4111001D58CD}" srcOrd="0" destOrd="1" presId="urn:microsoft.com/office/officeart/2005/8/layout/hList1"/>
    <dgm:cxn modelId="{F5FD26A0-D450-41EC-8BAE-CC93C1DB690B}" srcId="{C94BEEB4-A7AB-4857-9CD1-3ED7F0815224}" destId="{9B40C602-49A1-441B-ABBF-2DC06D5D202C}" srcOrd="0" destOrd="0" parTransId="{D5AAECCC-1552-448C-A9E6-33DA9DF60830}" sibTransId="{CCAB5D55-B34E-4394-8F95-B978FAB12BDC}"/>
    <dgm:cxn modelId="{7780DF42-001A-486B-8063-30536A18A786}" type="presOf" srcId="{BA214C7B-F031-4052-A8F9-B4FA02779E21}" destId="{E72401A4-4A86-49CC-B176-0ED3712C5BB8}" srcOrd="0" destOrd="0" presId="urn:microsoft.com/office/officeart/2005/8/layout/hList1"/>
    <dgm:cxn modelId="{580986F7-37F4-4923-8C5D-29879AB69D72}" type="presOf" srcId="{C94BEEB4-A7AB-4857-9CD1-3ED7F0815224}" destId="{FAC1D1F5-49FD-4B16-95B5-3CC7AA7837D4}" srcOrd="0" destOrd="0" presId="urn:microsoft.com/office/officeart/2005/8/layout/hList1"/>
    <dgm:cxn modelId="{2B4760FE-00E9-4F45-A362-A9901FC86A30}" type="presParOf" srcId="{37323D6F-D47E-4A28-83AB-B46E45A9DD46}" destId="{A1ABDF0C-CAD3-4BB0-913F-1DA200E1E356}" srcOrd="0" destOrd="0" presId="urn:microsoft.com/office/officeart/2005/8/layout/hList1"/>
    <dgm:cxn modelId="{FF525635-E911-4880-B4AB-656BE8083E1E}" type="presParOf" srcId="{A1ABDF0C-CAD3-4BB0-913F-1DA200E1E356}" destId="{FAC1D1F5-49FD-4B16-95B5-3CC7AA7837D4}" srcOrd="0" destOrd="0" presId="urn:microsoft.com/office/officeart/2005/8/layout/hList1"/>
    <dgm:cxn modelId="{E5A144CA-5546-4101-95B8-F1C0379EE30B}" type="presParOf" srcId="{A1ABDF0C-CAD3-4BB0-913F-1DA200E1E356}" destId="{2C230DD2-B936-46DC-ADEB-4111001D58CD}" srcOrd="1" destOrd="0" presId="urn:microsoft.com/office/officeart/2005/8/layout/hList1"/>
    <dgm:cxn modelId="{E939889D-B870-4CFD-9B61-115D2AD19C91}" type="presParOf" srcId="{37323D6F-D47E-4A28-83AB-B46E45A9DD46}" destId="{3E4C0BCF-A935-4DA0-9333-F5EA5E7729E7}" srcOrd="1" destOrd="0" presId="urn:microsoft.com/office/officeart/2005/8/layout/hList1"/>
    <dgm:cxn modelId="{AB771A41-3AC1-4D75-AEEF-104B64B78EE4}" type="presParOf" srcId="{37323D6F-D47E-4A28-83AB-B46E45A9DD46}" destId="{DF373DC8-03C3-437B-A96D-3CF459537FBE}" srcOrd="2" destOrd="0" presId="urn:microsoft.com/office/officeart/2005/8/layout/hList1"/>
    <dgm:cxn modelId="{76811EA7-F5F5-4F51-BD2A-38788D41B496}" type="presParOf" srcId="{DF373DC8-03C3-437B-A96D-3CF459537FBE}" destId="{E72401A4-4A86-49CC-B176-0ED3712C5BB8}" srcOrd="0" destOrd="0" presId="urn:microsoft.com/office/officeart/2005/8/layout/hList1"/>
    <dgm:cxn modelId="{437DC341-4A29-4AAC-A9FC-BA8CC9CC3DB1}" type="presParOf" srcId="{DF373DC8-03C3-437B-A96D-3CF459537FBE}" destId="{93427EC8-5F38-4B04-AC82-350160FEF7E9}" srcOrd="1" destOrd="0" presId="urn:microsoft.com/office/officeart/2005/8/layout/hList1"/>
    <dgm:cxn modelId="{44977A44-D8EA-4C44-80BC-3A9049002F01}" type="presParOf" srcId="{37323D6F-D47E-4A28-83AB-B46E45A9DD46}" destId="{33C78A27-30C2-42E5-8C97-606A55746B65}" srcOrd="3" destOrd="0" presId="urn:microsoft.com/office/officeart/2005/8/layout/hList1"/>
    <dgm:cxn modelId="{A044619E-EA74-4F5E-9184-FD4D8C871635}" type="presParOf" srcId="{37323D6F-D47E-4A28-83AB-B46E45A9DD46}" destId="{330DA355-9575-40D5-B3CA-8608319460B6}" srcOrd="4" destOrd="0" presId="urn:microsoft.com/office/officeart/2005/8/layout/hList1"/>
    <dgm:cxn modelId="{46413823-AA7C-446E-AC00-BE3509548308}" type="presParOf" srcId="{330DA355-9575-40D5-B3CA-8608319460B6}" destId="{4D55FC8D-FD89-444D-97EB-95E6A88607B6}" srcOrd="0" destOrd="0" presId="urn:microsoft.com/office/officeart/2005/8/layout/hList1"/>
    <dgm:cxn modelId="{0E52A5A3-B866-4003-A88A-AE34251D8EEE}" type="presParOf" srcId="{330DA355-9575-40D5-B3CA-8608319460B6}" destId="{166B5D07-29B8-4E61-9B4B-7BCBA71100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5920C2-0B05-4847-A80E-AE8A386BC3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94BEEB4-A7AB-4857-9CD1-3ED7F0815224}">
      <dgm:prSet/>
      <dgm:spPr/>
      <dgm:t>
        <a:bodyPr/>
        <a:lstStyle/>
        <a:p>
          <a:r>
            <a:rPr lang="en-US" dirty="0"/>
            <a:t>Password Hash Synchronization</a:t>
          </a:r>
        </a:p>
      </dgm:t>
    </dgm:pt>
    <dgm:pt modelId="{75D06FAD-37B2-4973-9416-9536DAE4212D}" type="parTrans" cxnId="{781421A0-B067-4A8A-B0FC-CDC2CC6C4E3D}">
      <dgm:prSet/>
      <dgm:spPr/>
      <dgm:t>
        <a:bodyPr/>
        <a:lstStyle/>
        <a:p>
          <a:endParaRPr lang="en-US"/>
        </a:p>
      </dgm:t>
    </dgm:pt>
    <dgm:pt modelId="{0D2440AA-3B30-4961-84A0-7A90C8D11F9D}" type="sibTrans" cxnId="{781421A0-B067-4A8A-B0FC-CDC2CC6C4E3D}">
      <dgm:prSet/>
      <dgm:spPr/>
      <dgm:t>
        <a:bodyPr/>
        <a:lstStyle/>
        <a:p>
          <a:endParaRPr lang="en-US"/>
        </a:p>
      </dgm:t>
    </dgm:pt>
    <dgm:pt modelId="{BA214C7B-F031-4052-A8F9-B4FA02779E21}">
      <dgm:prSet/>
      <dgm:spPr/>
      <dgm:t>
        <a:bodyPr/>
        <a:lstStyle/>
        <a:p>
          <a:r>
            <a:rPr lang="en-US" dirty="0"/>
            <a:t>Pass-through Authentication</a:t>
          </a:r>
        </a:p>
      </dgm:t>
    </dgm:pt>
    <dgm:pt modelId="{DD34E470-60C9-48F7-A651-24DEA2B1731E}" type="parTrans" cxnId="{1769E9A3-EDC6-4D87-84F5-BBF68154327B}">
      <dgm:prSet/>
      <dgm:spPr/>
      <dgm:t>
        <a:bodyPr/>
        <a:lstStyle/>
        <a:p>
          <a:endParaRPr lang="en-US"/>
        </a:p>
      </dgm:t>
    </dgm:pt>
    <dgm:pt modelId="{B67FE85C-4F1A-450B-A09A-16EA823B7F4C}" type="sibTrans" cxnId="{1769E9A3-EDC6-4D87-84F5-BBF68154327B}">
      <dgm:prSet/>
      <dgm:spPr/>
      <dgm:t>
        <a:bodyPr/>
        <a:lstStyle/>
        <a:p>
          <a:endParaRPr lang="en-US"/>
        </a:p>
      </dgm:t>
    </dgm:pt>
    <dgm:pt modelId="{516E4EDB-7441-4C1A-AC6C-F6C79FA7E0A0}">
      <dgm:prSet/>
      <dgm:spPr/>
      <dgm:t>
        <a:bodyPr/>
        <a:lstStyle/>
        <a:p>
          <a:r>
            <a:rPr lang="en-US" dirty="0"/>
            <a:t>Federated (ADFS)</a:t>
          </a:r>
        </a:p>
      </dgm:t>
    </dgm:pt>
    <dgm:pt modelId="{F91DC062-C914-4405-976C-917B14514C51}" type="parTrans" cxnId="{091F4F29-0443-4AEA-AAC6-C9B698686304}">
      <dgm:prSet/>
      <dgm:spPr/>
      <dgm:t>
        <a:bodyPr/>
        <a:lstStyle/>
        <a:p>
          <a:endParaRPr lang="en-US"/>
        </a:p>
      </dgm:t>
    </dgm:pt>
    <dgm:pt modelId="{9FD94809-71CE-4754-A808-8CAB088A55A4}" type="sibTrans" cxnId="{091F4F29-0443-4AEA-AAC6-C9B698686304}">
      <dgm:prSet/>
      <dgm:spPr/>
      <dgm:t>
        <a:bodyPr/>
        <a:lstStyle/>
        <a:p>
          <a:endParaRPr lang="en-US"/>
        </a:p>
      </dgm:t>
    </dgm:pt>
    <dgm:pt modelId="{230BF866-3905-4344-80B8-4621EB3B588D}">
      <dgm:prSet phldrT="[Text]"/>
      <dgm:spPr/>
      <dgm:t>
        <a:bodyPr/>
        <a:lstStyle/>
        <a:p>
          <a:r>
            <a:rPr lang="en-US" dirty="0">
              <a:highlight>
                <a:srgbClr val="FFFF00"/>
              </a:highlight>
            </a:rPr>
            <a:t>Identities synced to AAD</a:t>
          </a:r>
        </a:p>
      </dgm:t>
    </dgm:pt>
    <dgm:pt modelId="{79044C37-43F7-449D-BD7A-00384A227105}" type="parTrans" cxnId="{91D4984C-4061-4ED8-915A-19D6777B012B}">
      <dgm:prSet/>
      <dgm:spPr/>
      <dgm:t>
        <a:bodyPr/>
        <a:lstStyle/>
        <a:p>
          <a:endParaRPr lang="en-US"/>
        </a:p>
      </dgm:t>
    </dgm:pt>
    <dgm:pt modelId="{6B79930C-22B6-48BB-A184-69619CE81505}" type="sibTrans" cxnId="{91D4984C-4061-4ED8-915A-19D6777B012B}">
      <dgm:prSet/>
      <dgm:spPr/>
      <dgm:t>
        <a:bodyPr/>
        <a:lstStyle/>
        <a:p>
          <a:endParaRPr lang="en-US"/>
        </a:p>
      </dgm:t>
    </dgm:pt>
    <dgm:pt modelId="{5A90C6EB-EF37-43C8-8052-5BEAAC88437D}">
      <dgm:prSet phldrT="[Text]"/>
      <dgm:spPr/>
      <dgm:t>
        <a:bodyPr/>
        <a:lstStyle/>
        <a:p>
          <a:r>
            <a:rPr lang="en-US" dirty="0">
              <a:highlight>
                <a:srgbClr val="FFFF00"/>
              </a:highlight>
            </a:rPr>
            <a:t>Identities synced to AAD</a:t>
          </a:r>
        </a:p>
      </dgm:t>
    </dgm:pt>
    <dgm:pt modelId="{AC8585CF-4F48-4FBC-A579-65248E319698}" type="parTrans" cxnId="{2C3147B2-6A90-4B6A-B30E-75D83BA3DA68}">
      <dgm:prSet/>
      <dgm:spPr/>
      <dgm:t>
        <a:bodyPr/>
        <a:lstStyle/>
        <a:p>
          <a:endParaRPr lang="en-US"/>
        </a:p>
      </dgm:t>
    </dgm:pt>
    <dgm:pt modelId="{7007C6CE-ED88-42F6-A2DE-CDBFF2F919EF}" type="sibTrans" cxnId="{2C3147B2-6A90-4B6A-B30E-75D83BA3DA68}">
      <dgm:prSet/>
      <dgm:spPr/>
      <dgm:t>
        <a:bodyPr/>
        <a:lstStyle/>
        <a:p>
          <a:endParaRPr lang="en-US"/>
        </a:p>
      </dgm:t>
    </dgm:pt>
    <dgm:pt modelId="{75C9B304-6A6C-4140-939F-7E963665F7BA}">
      <dgm:prSet phldrT="[Text]"/>
      <dgm:spPr/>
      <dgm:t>
        <a:bodyPr/>
        <a:lstStyle/>
        <a:p>
          <a:r>
            <a:rPr lang="en-US" dirty="0"/>
            <a:t>Authentication handled by local AD</a:t>
          </a:r>
        </a:p>
      </dgm:t>
    </dgm:pt>
    <dgm:pt modelId="{7E5374FE-B2F3-4CD9-92E1-A033EDF36DAB}" type="parTrans" cxnId="{AD3CB4DF-DA46-4B1E-AF0D-F65DE777DC30}">
      <dgm:prSet/>
      <dgm:spPr/>
      <dgm:t>
        <a:bodyPr/>
        <a:lstStyle/>
        <a:p>
          <a:endParaRPr lang="en-US"/>
        </a:p>
      </dgm:t>
    </dgm:pt>
    <dgm:pt modelId="{8549E8C8-1225-4548-BAC3-4A82E2B84670}" type="sibTrans" cxnId="{AD3CB4DF-DA46-4B1E-AF0D-F65DE777DC30}">
      <dgm:prSet/>
      <dgm:spPr/>
      <dgm:t>
        <a:bodyPr/>
        <a:lstStyle/>
        <a:p>
          <a:endParaRPr lang="en-US"/>
        </a:p>
      </dgm:t>
    </dgm:pt>
    <dgm:pt modelId="{FA944BBD-8B40-4216-995F-26969FA1A1BB}">
      <dgm:prSet/>
      <dgm:spPr/>
      <dgm:t>
        <a:bodyPr/>
        <a:lstStyle/>
        <a:p>
          <a:r>
            <a:rPr lang="en-US" dirty="0"/>
            <a:t>Authentication handled by local AD</a:t>
          </a:r>
        </a:p>
      </dgm:t>
    </dgm:pt>
    <dgm:pt modelId="{F06F4481-67B5-4EFD-8B60-FFEF91F7B6D4}" type="parTrans" cxnId="{0B162B6D-D7FC-4EAC-B35C-9DB74E52369B}">
      <dgm:prSet/>
      <dgm:spPr/>
      <dgm:t>
        <a:bodyPr/>
        <a:lstStyle/>
        <a:p>
          <a:endParaRPr lang="en-US"/>
        </a:p>
      </dgm:t>
    </dgm:pt>
    <dgm:pt modelId="{7CA467BA-B523-4FF0-AF22-E195DEAB13A9}" type="sibTrans" cxnId="{0B162B6D-D7FC-4EAC-B35C-9DB74E52369B}">
      <dgm:prSet/>
      <dgm:spPr/>
      <dgm:t>
        <a:bodyPr/>
        <a:lstStyle/>
        <a:p>
          <a:endParaRPr lang="en-US"/>
        </a:p>
      </dgm:t>
    </dgm:pt>
    <dgm:pt modelId="{9B40C602-49A1-441B-ABBF-2DC06D5D202C}">
      <dgm:prSet/>
      <dgm:spPr/>
      <dgm:t>
        <a:bodyPr/>
        <a:lstStyle/>
        <a:p>
          <a:r>
            <a:rPr lang="en-US" dirty="0">
              <a:highlight>
                <a:srgbClr val="FFFF00"/>
              </a:highlight>
            </a:rPr>
            <a:t>Identities synced to AAD</a:t>
          </a:r>
        </a:p>
      </dgm:t>
    </dgm:pt>
    <dgm:pt modelId="{D5AAECCC-1552-448C-A9E6-33DA9DF60830}" type="parTrans" cxnId="{F5FD26A0-D450-41EC-8BAE-CC93C1DB690B}">
      <dgm:prSet/>
      <dgm:spPr/>
      <dgm:t>
        <a:bodyPr/>
        <a:lstStyle/>
        <a:p>
          <a:endParaRPr lang="en-US"/>
        </a:p>
      </dgm:t>
    </dgm:pt>
    <dgm:pt modelId="{CCAB5D55-B34E-4394-8F95-B978FAB12BDC}" type="sibTrans" cxnId="{F5FD26A0-D450-41EC-8BAE-CC93C1DB690B}">
      <dgm:prSet/>
      <dgm:spPr/>
      <dgm:t>
        <a:bodyPr/>
        <a:lstStyle/>
        <a:p>
          <a:endParaRPr lang="en-US"/>
        </a:p>
      </dgm:t>
    </dgm:pt>
    <dgm:pt modelId="{4FB8C639-5199-47CA-A118-A6F89EDECF17}">
      <dgm:prSet/>
      <dgm:spPr/>
      <dgm:t>
        <a:bodyPr/>
        <a:lstStyle/>
        <a:p>
          <a:r>
            <a:rPr lang="en-US" dirty="0"/>
            <a:t>Authentication handled by AAD</a:t>
          </a:r>
        </a:p>
      </dgm:t>
    </dgm:pt>
    <dgm:pt modelId="{D8C90D78-C164-4ED4-8324-5DEA2CACAE30}" type="parTrans" cxnId="{A2F3DAFF-93D2-4FE2-A984-A19EB3F1406C}">
      <dgm:prSet/>
      <dgm:spPr/>
      <dgm:t>
        <a:bodyPr/>
        <a:lstStyle/>
        <a:p>
          <a:endParaRPr lang="en-US"/>
        </a:p>
      </dgm:t>
    </dgm:pt>
    <dgm:pt modelId="{B8DC4E3D-E82B-49EE-AD9F-6B2540901849}" type="sibTrans" cxnId="{A2F3DAFF-93D2-4FE2-A984-A19EB3F1406C}">
      <dgm:prSet/>
      <dgm:spPr/>
      <dgm:t>
        <a:bodyPr/>
        <a:lstStyle/>
        <a:p>
          <a:endParaRPr lang="en-US"/>
        </a:p>
      </dgm:t>
    </dgm:pt>
    <dgm:pt modelId="{37323D6F-D47E-4A28-83AB-B46E45A9DD46}" type="pres">
      <dgm:prSet presAssocID="{1F5920C2-0B05-4847-A80E-AE8A386BC311}" presName="Name0" presStyleCnt="0">
        <dgm:presLayoutVars>
          <dgm:dir/>
          <dgm:animLvl val="lvl"/>
          <dgm:resizeHandles val="exact"/>
        </dgm:presLayoutVars>
      </dgm:prSet>
      <dgm:spPr/>
      <dgm:t>
        <a:bodyPr/>
        <a:lstStyle/>
        <a:p>
          <a:endParaRPr lang="en-US"/>
        </a:p>
      </dgm:t>
    </dgm:pt>
    <dgm:pt modelId="{A1ABDF0C-CAD3-4BB0-913F-1DA200E1E356}" type="pres">
      <dgm:prSet presAssocID="{C94BEEB4-A7AB-4857-9CD1-3ED7F0815224}" presName="composite" presStyleCnt="0"/>
      <dgm:spPr/>
    </dgm:pt>
    <dgm:pt modelId="{FAC1D1F5-49FD-4B16-95B5-3CC7AA7837D4}" type="pres">
      <dgm:prSet presAssocID="{C94BEEB4-A7AB-4857-9CD1-3ED7F0815224}" presName="parTx" presStyleLbl="alignNode1" presStyleIdx="0" presStyleCnt="3">
        <dgm:presLayoutVars>
          <dgm:chMax val="0"/>
          <dgm:chPref val="0"/>
          <dgm:bulletEnabled val="1"/>
        </dgm:presLayoutVars>
      </dgm:prSet>
      <dgm:spPr/>
      <dgm:t>
        <a:bodyPr/>
        <a:lstStyle/>
        <a:p>
          <a:endParaRPr lang="en-US"/>
        </a:p>
      </dgm:t>
    </dgm:pt>
    <dgm:pt modelId="{2C230DD2-B936-46DC-ADEB-4111001D58CD}" type="pres">
      <dgm:prSet presAssocID="{C94BEEB4-A7AB-4857-9CD1-3ED7F0815224}" presName="desTx" presStyleLbl="alignAccFollowNode1" presStyleIdx="0" presStyleCnt="3">
        <dgm:presLayoutVars>
          <dgm:bulletEnabled val="1"/>
        </dgm:presLayoutVars>
      </dgm:prSet>
      <dgm:spPr/>
      <dgm:t>
        <a:bodyPr/>
        <a:lstStyle/>
        <a:p>
          <a:endParaRPr lang="en-US"/>
        </a:p>
      </dgm:t>
    </dgm:pt>
    <dgm:pt modelId="{3E4C0BCF-A935-4DA0-9333-F5EA5E7729E7}" type="pres">
      <dgm:prSet presAssocID="{0D2440AA-3B30-4961-84A0-7A90C8D11F9D}" presName="space" presStyleCnt="0"/>
      <dgm:spPr/>
    </dgm:pt>
    <dgm:pt modelId="{DF373DC8-03C3-437B-A96D-3CF459537FBE}" type="pres">
      <dgm:prSet presAssocID="{BA214C7B-F031-4052-A8F9-B4FA02779E21}" presName="composite" presStyleCnt="0"/>
      <dgm:spPr/>
    </dgm:pt>
    <dgm:pt modelId="{E72401A4-4A86-49CC-B176-0ED3712C5BB8}" type="pres">
      <dgm:prSet presAssocID="{BA214C7B-F031-4052-A8F9-B4FA02779E21}" presName="parTx" presStyleLbl="alignNode1" presStyleIdx="1" presStyleCnt="3">
        <dgm:presLayoutVars>
          <dgm:chMax val="0"/>
          <dgm:chPref val="0"/>
          <dgm:bulletEnabled val="1"/>
        </dgm:presLayoutVars>
      </dgm:prSet>
      <dgm:spPr/>
      <dgm:t>
        <a:bodyPr/>
        <a:lstStyle/>
        <a:p>
          <a:endParaRPr lang="en-US"/>
        </a:p>
      </dgm:t>
    </dgm:pt>
    <dgm:pt modelId="{93427EC8-5F38-4B04-AC82-350160FEF7E9}" type="pres">
      <dgm:prSet presAssocID="{BA214C7B-F031-4052-A8F9-B4FA02779E21}" presName="desTx" presStyleLbl="alignAccFollowNode1" presStyleIdx="1" presStyleCnt="3">
        <dgm:presLayoutVars>
          <dgm:bulletEnabled val="1"/>
        </dgm:presLayoutVars>
      </dgm:prSet>
      <dgm:spPr/>
      <dgm:t>
        <a:bodyPr/>
        <a:lstStyle/>
        <a:p>
          <a:endParaRPr lang="en-US"/>
        </a:p>
      </dgm:t>
    </dgm:pt>
    <dgm:pt modelId="{33C78A27-30C2-42E5-8C97-606A55746B65}" type="pres">
      <dgm:prSet presAssocID="{B67FE85C-4F1A-450B-A09A-16EA823B7F4C}" presName="space" presStyleCnt="0"/>
      <dgm:spPr/>
    </dgm:pt>
    <dgm:pt modelId="{330DA355-9575-40D5-B3CA-8608319460B6}" type="pres">
      <dgm:prSet presAssocID="{516E4EDB-7441-4C1A-AC6C-F6C79FA7E0A0}" presName="composite" presStyleCnt="0"/>
      <dgm:spPr/>
    </dgm:pt>
    <dgm:pt modelId="{4D55FC8D-FD89-444D-97EB-95E6A88607B6}" type="pres">
      <dgm:prSet presAssocID="{516E4EDB-7441-4C1A-AC6C-F6C79FA7E0A0}" presName="parTx" presStyleLbl="alignNode1" presStyleIdx="2" presStyleCnt="3">
        <dgm:presLayoutVars>
          <dgm:chMax val="0"/>
          <dgm:chPref val="0"/>
          <dgm:bulletEnabled val="1"/>
        </dgm:presLayoutVars>
      </dgm:prSet>
      <dgm:spPr/>
      <dgm:t>
        <a:bodyPr/>
        <a:lstStyle/>
        <a:p>
          <a:endParaRPr lang="en-US"/>
        </a:p>
      </dgm:t>
    </dgm:pt>
    <dgm:pt modelId="{166B5D07-29B8-4E61-9B4B-7BCBA71100EF}" type="pres">
      <dgm:prSet presAssocID="{516E4EDB-7441-4C1A-AC6C-F6C79FA7E0A0}" presName="desTx" presStyleLbl="alignAccFollowNode1" presStyleIdx="2" presStyleCnt="3">
        <dgm:presLayoutVars>
          <dgm:bulletEnabled val="1"/>
        </dgm:presLayoutVars>
      </dgm:prSet>
      <dgm:spPr/>
      <dgm:t>
        <a:bodyPr/>
        <a:lstStyle/>
        <a:p>
          <a:endParaRPr lang="en-US"/>
        </a:p>
      </dgm:t>
    </dgm:pt>
  </dgm:ptLst>
  <dgm:cxnLst>
    <dgm:cxn modelId="{518DD27A-BBB0-4216-9D4E-B87FDDC379A8}" type="presOf" srcId="{1F5920C2-0B05-4847-A80E-AE8A386BC311}" destId="{37323D6F-D47E-4A28-83AB-B46E45A9DD46}" srcOrd="0" destOrd="0" presId="urn:microsoft.com/office/officeart/2005/8/layout/hList1"/>
    <dgm:cxn modelId="{798D6B19-1C04-46CF-920D-F4B5239B7D27}" type="presOf" srcId="{230BF866-3905-4344-80B8-4621EB3B588D}" destId="{93427EC8-5F38-4B04-AC82-350160FEF7E9}" srcOrd="0" destOrd="0" presId="urn:microsoft.com/office/officeart/2005/8/layout/hList1"/>
    <dgm:cxn modelId="{AD3CB4DF-DA46-4B1E-AF0D-F65DE777DC30}" srcId="{BA214C7B-F031-4052-A8F9-B4FA02779E21}" destId="{75C9B304-6A6C-4140-939F-7E963665F7BA}" srcOrd="1" destOrd="0" parTransId="{7E5374FE-B2F3-4CD9-92E1-A033EDF36DAB}" sibTransId="{8549E8C8-1225-4548-BAC3-4A82E2B84670}"/>
    <dgm:cxn modelId="{2C3147B2-6A90-4B6A-B30E-75D83BA3DA68}" srcId="{516E4EDB-7441-4C1A-AC6C-F6C79FA7E0A0}" destId="{5A90C6EB-EF37-43C8-8052-5BEAAC88437D}" srcOrd="0" destOrd="0" parTransId="{AC8585CF-4F48-4FBC-A579-65248E319698}" sibTransId="{7007C6CE-ED88-42F6-A2DE-CDBFF2F919EF}"/>
    <dgm:cxn modelId="{A2F3DAFF-93D2-4FE2-A984-A19EB3F1406C}" srcId="{C94BEEB4-A7AB-4857-9CD1-3ED7F0815224}" destId="{4FB8C639-5199-47CA-A118-A6F89EDECF17}" srcOrd="1" destOrd="0" parTransId="{D8C90D78-C164-4ED4-8324-5DEA2CACAE30}" sibTransId="{B8DC4E3D-E82B-49EE-AD9F-6B2540901849}"/>
    <dgm:cxn modelId="{F76120CE-2053-45D0-B792-6FECBC040912}" type="presOf" srcId="{5A90C6EB-EF37-43C8-8052-5BEAAC88437D}" destId="{166B5D07-29B8-4E61-9B4B-7BCBA71100EF}" srcOrd="0" destOrd="0" presId="urn:microsoft.com/office/officeart/2005/8/layout/hList1"/>
    <dgm:cxn modelId="{91D4984C-4061-4ED8-915A-19D6777B012B}" srcId="{BA214C7B-F031-4052-A8F9-B4FA02779E21}" destId="{230BF866-3905-4344-80B8-4621EB3B588D}" srcOrd="0" destOrd="0" parTransId="{79044C37-43F7-449D-BD7A-00384A227105}" sibTransId="{6B79930C-22B6-48BB-A184-69619CE81505}"/>
    <dgm:cxn modelId="{1769E9A3-EDC6-4D87-84F5-BBF68154327B}" srcId="{1F5920C2-0B05-4847-A80E-AE8A386BC311}" destId="{BA214C7B-F031-4052-A8F9-B4FA02779E21}" srcOrd="1" destOrd="0" parTransId="{DD34E470-60C9-48F7-A651-24DEA2B1731E}" sibTransId="{B67FE85C-4F1A-450B-A09A-16EA823B7F4C}"/>
    <dgm:cxn modelId="{091F4F29-0443-4AEA-AAC6-C9B698686304}" srcId="{1F5920C2-0B05-4847-A80E-AE8A386BC311}" destId="{516E4EDB-7441-4C1A-AC6C-F6C79FA7E0A0}" srcOrd="2" destOrd="0" parTransId="{F91DC062-C914-4405-976C-917B14514C51}" sibTransId="{9FD94809-71CE-4754-A808-8CAB088A55A4}"/>
    <dgm:cxn modelId="{0B162B6D-D7FC-4EAC-B35C-9DB74E52369B}" srcId="{516E4EDB-7441-4C1A-AC6C-F6C79FA7E0A0}" destId="{FA944BBD-8B40-4216-995F-26969FA1A1BB}" srcOrd="1" destOrd="0" parTransId="{F06F4481-67B5-4EFD-8B60-FFEF91F7B6D4}" sibTransId="{7CA467BA-B523-4FF0-AF22-E195DEAB13A9}"/>
    <dgm:cxn modelId="{E42C1A05-3311-4691-8659-68850CE0EF03}" type="presOf" srcId="{FA944BBD-8B40-4216-995F-26969FA1A1BB}" destId="{166B5D07-29B8-4E61-9B4B-7BCBA71100EF}" srcOrd="0" destOrd="1" presId="urn:microsoft.com/office/officeart/2005/8/layout/hList1"/>
    <dgm:cxn modelId="{80DAAE8C-8099-4342-8C3F-173500C69374}" type="presOf" srcId="{9B40C602-49A1-441B-ABBF-2DC06D5D202C}" destId="{2C230DD2-B936-46DC-ADEB-4111001D58CD}" srcOrd="0" destOrd="0" presId="urn:microsoft.com/office/officeart/2005/8/layout/hList1"/>
    <dgm:cxn modelId="{781421A0-B067-4A8A-B0FC-CDC2CC6C4E3D}" srcId="{1F5920C2-0B05-4847-A80E-AE8A386BC311}" destId="{C94BEEB4-A7AB-4857-9CD1-3ED7F0815224}" srcOrd="0" destOrd="0" parTransId="{75D06FAD-37B2-4973-9416-9536DAE4212D}" sibTransId="{0D2440AA-3B30-4961-84A0-7A90C8D11F9D}"/>
    <dgm:cxn modelId="{44F6C094-5BB5-4FD5-A13D-C7F055179FC9}" type="presOf" srcId="{516E4EDB-7441-4C1A-AC6C-F6C79FA7E0A0}" destId="{4D55FC8D-FD89-444D-97EB-95E6A88607B6}" srcOrd="0" destOrd="0" presId="urn:microsoft.com/office/officeart/2005/8/layout/hList1"/>
    <dgm:cxn modelId="{24F81FD3-C936-4337-B2D1-220A89079E7F}" type="presOf" srcId="{75C9B304-6A6C-4140-939F-7E963665F7BA}" destId="{93427EC8-5F38-4B04-AC82-350160FEF7E9}" srcOrd="0" destOrd="1" presId="urn:microsoft.com/office/officeart/2005/8/layout/hList1"/>
    <dgm:cxn modelId="{402E0270-52A4-4C5E-A6F3-216AE5D0A53B}" type="presOf" srcId="{4FB8C639-5199-47CA-A118-A6F89EDECF17}" destId="{2C230DD2-B936-46DC-ADEB-4111001D58CD}" srcOrd="0" destOrd="1" presId="urn:microsoft.com/office/officeart/2005/8/layout/hList1"/>
    <dgm:cxn modelId="{F5FD26A0-D450-41EC-8BAE-CC93C1DB690B}" srcId="{C94BEEB4-A7AB-4857-9CD1-3ED7F0815224}" destId="{9B40C602-49A1-441B-ABBF-2DC06D5D202C}" srcOrd="0" destOrd="0" parTransId="{D5AAECCC-1552-448C-A9E6-33DA9DF60830}" sibTransId="{CCAB5D55-B34E-4394-8F95-B978FAB12BDC}"/>
    <dgm:cxn modelId="{7780DF42-001A-486B-8063-30536A18A786}" type="presOf" srcId="{BA214C7B-F031-4052-A8F9-B4FA02779E21}" destId="{E72401A4-4A86-49CC-B176-0ED3712C5BB8}" srcOrd="0" destOrd="0" presId="urn:microsoft.com/office/officeart/2005/8/layout/hList1"/>
    <dgm:cxn modelId="{580986F7-37F4-4923-8C5D-29879AB69D72}" type="presOf" srcId="{C94BEEB4-A7AB-4857-9CD1-3ED7F0815224}" destId="{FAC1D1F5-49FD-4B16-95B5-3CC7AA7837D4}" srcOrd="0" destOrd="0" presId="urn:microsoft.com/office/officeart/2005/8/layout/hList1"/>
    <dgm:cxn modelId="{2B4760FE-00E9-4F45-A362-A9901FC86A30}" type="presParOf" srcId="{37323D6F-D47E-4A28-83AB-B46E45A9DD46}" destId="{A1ABDF0C-CAD3-4BB0-913F-1DA200E1E356}" srcOrd="0" destOrd="0" presId="urn:microsoft.com/office/officeart/2005/8/layout/hList1"/>
    <dgm:cxn modelId="{FF525635-E911-4880-B4AB-656BE8083E1E}" type="presParOf" srcId="{A1ABDF0C-CAD3-4BB0-913F-1DA200E1E356}" destId="{FAC1D1F5-49FD-4B16-95B5-3CC7AA7837D4}" srcOrd="0" destOrd="0" presId="urn:microsoft.com/office/officeart/2005/8/layout/hList1"/>
    <dgm:cxn modelId="{E5A144CA-5546-4101-95B8-F1C0379EE30B}" type="presParOf" srcId="{A1ABDF0C-CAD3-4BB0-913F-1DA200E1E356}" destId="{2C230DD2-B936-46DC-ADEB-4111001D58CD}" srcOrd="1" destOrd="0" presId="urn:microsoft.com/office/officeart/2005/8/layout/hList1"/>
    <dgm:cxn modelId="{E939889D-B870-4CFD-9B61-115D2AD19C91}" type="presParOf" srcId="{37323D6F-D47E-4A28-83AB-B46E45A9DD46}" destId="{3E4C0BCF-A935-4DA0-9333-F5EA5E7729E7}" srcOrd="1" destOrd="0" presId="urn:microsoft.com/office/officeart/2005/8/layout/hList1"/>
    <dgm:cxn modelId="{AB771A41-3AC1-4D75-AEEF-104B64B78EE4}" type="presParOf" srcId="{37323D6F-D47E-4A28-83AB-B46E45A9DD46}" destId="{DF373DC8-03C3-437B-A96D-3CF459537FBE}" srcOrd="2" destOrd="0" presId="urn:microsoft.com/office/officeart/2005/8/layout/hList1"/>
    <dgm:cxn modelId="{76811EA7-F5F5-4F51-BD2A-38788D41B496}" type="presParOf" srcId="{DF373DC8-03C3-437B-A96D-3CF459537FBE}" destId="{E72401A4-4A86-49CC-B176-0ED3712C5BB8}" srcOrd="0" destOrd="0" presId="urn:microsoft.com/office/officeart/2005/8/layout/hList1"/>
    <dgm:cxn modelId="{437DC341-4A29-4AAC-A9FC-BA8CC9CC3DB1}" type="presParOf" srcId="{DF373DC8-03C3-437B-A96D-3CF459537FBE}" destId="{93427EC8-5F38-4B04-AC82-350160FEF7E9}" srcOrd="1" destOrd="0" presId="urn:microsoft.com/office/officeart/2005/8/layout/hList1"/>
    <dgm:cxn modelId="{44977A44-D8EA-4C44-80BC-3A9049002F01}" type="presParOf" srcId="{37323D6F-D47E-4A28-83AB-B46E45A9DD46}" destId="{33C78A27-30C2-42E5-8C97-606A55746B65}" srcOrd="3" destOrd="0" presId="urn:microsoft.com/office/officeart/2005/8/layout/hList1"/>
    <dgm:cxn modelId="{A044619E-EA74-4F5E-9184-FD4D8C871635}" type="presParOf" srcId="{37323D6F-D47E-4A28-83AB-B46E45A9DD46}" destId="{330DA355-9575-40D5-B3CA-8608319460B6}" srcOrd="4" destOrd="0" presId="urn:microsoft.com/office/officeart/2005/8/layout/hList1"/>
    <dgm:cxn modelId="{46413823-AA7C-446E-AC00-BE3509548308}" type="presParOf" srcId="{330DA355-9575-40D5-B3CA-8608319460B6}" destId="{4D55FC8D-FD89-444D-97EB-95E6A88607B6}" srcOrd="0" destOrd="0" presId="urn:microsoft.com/office/officeart/2005/8/layout/hList1"/>
    <dgm:cxn modelId="{0E52A5A3-B866-4003-A88A-AE34251D8EEE}" type="presParOf" srcId="{330DA355-9575-40D5-B3CA-8608319460B6}" destId="{166B5D07-29B8-4E61-9B4B-7BCBA71100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162C-69E7-4F62-8C52-5BB55F2ADB5F}">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6B251CA-6813-4BD5-BEBE-7B287A9A5744}">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b="0" i="0" kern="1200" baseline="0"/>
            <a:t>Familiarity with Azure Active Directory and/or Office 365</a:t>
          </a:r>
          <a:endParaRPr lang="en-US" sz="1800" kern="1200"/>
        </a:p>
      </dsp:txBody>
      <dsp:txXfrm>
        <a:off x="417971" y="2644140"/>
        <a:ext cx="2889450" cy="720000"/>
      </dsp:txXfrm>
    </dsp:sp>
    <dsp:sp modelId="{73D8CA11-4AD1-4ADC-9CF1-546325AD251E}">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1684215-2B3D-4FBD-B5AA-A8F7087FAEF9}">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b="0" i="0" kern="1200" baseline="0"/>
            <a:t>Familiarity with Active Directory (2003+)</a:t>
          </a:r>
          <a:endParaRPr lang="en-US" sz="1800" kern="1200"/>
        </a:p>
      </dsp:txBody>
      <dsp:txXfrm>
        <a:off x="3813075" y="2644140"/>
        <a:ext cx="2889450" cy="720000"/>
      </dsp:txXfrm>
    </dsp:sp>
    <dsp:sp modelId="{6F06177D-C888-413E-A79D-960A5D96CDE8}">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A5F6528-679E-4E41-8A47-D41037F61154}">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b="0" i="0" kern="1200" baseline="0"/>
            <a:t>Familiarity with basic PowerShell usage</a:t>
          </a:r>
          <a:endParaRPr lang="en-US" sz="1800" kern="1200"/>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7E6D4-BC95-4109-9FC6-DC597450D9BE}">
      <dsp:nvSpPr>
        <dsp:cNvPr id="0" name=""/>
        <dsp:cNvSpPr/>
      </dsp:nvSpPr>
      <dsp:spPr>
        <a:xfrm>
          <a:off x="1494179" y="0"/>
          <a:ext cx="7918142" cy="4948839"/>
        </a:xfrm>
        <a:prstGeom prst="swooshArrow">
          <a:avLst>
            <a:gd name="adj1" fmla="val 25000"/>
            <a:gd name="adj2" fmla="val 25000"/>
          </a:avLst>
        </a:prstGeom>
        <a:solidFill>
          <a:srgbClr val="D2D2D2"/>
        </a:solidFill>
        <a:ln>
          <a:noFill/>
        </a:ln>
        <a:effectLst/>
      </dsp:spPr>
      <dsp:style>
        <a:lnRef idx="0">
          <a:scrgbClr r="0" g="0" b="0"/>
        </a:lnRef>
        <a:fillRef idx="1">
          <a:scrgbClr r="0" g="0" b="0"/>
        </a:fillRef>
        <a:effectRef idx="0">
          <a:scrgbClr r="0" g="0" b="0"/>
        </a:effectRef>
        <a:fontRef idx="minor"/>
      </dsp:style>
    </dsp:sp>
    <dsp:sp modelId="{D925CA99-9167-4090-B4A3-95222A02E906}">
      <dsp:nvSpPr>
        <dsp:cNvPr id="0" name=""/>
        <dsp:cNvSpPr/>
      </dsp:nvSpPr>
      <dsp:spPr>
        <a:xfrm>
          <a:off x="2274116" y="3679956"/>
          <a:ext cx="182117" cy="182117"/>
        </a:xfrm>
        <a:prstGeom prst="ellipse">
          <a:avLst/>
        </a:prstGeom>
        <a:solidFill>
          <a:srgbClr val="0018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B90DF3-9126-4348-9124-0C854B104E21}">
      <dsp:nvSpPr>
        <dsp:cNvPr id="0" name=""/>
        <dsp:cNvSpPr/>
      </dsp:nvSpPr>
      <dsp:spPr>
        <a:xfrm>
          <a:off x="2396770" y="3771015"/>
          <a:ext cx="1209111" cy="117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00" tIns="0" rIns="0" bIns="0" numCol="1" spcCol="1270" anchor="t" anchorCtr="0">
          <a:noAutofit/>
        </a:bodyPr>
        <a:lstStyle/>
        <a:p>
          <a:pPr lvl="0" algn="l" defTabSz="711200">
            <a:lnSpc>
              <a:spcPct val="90000"/>
            </a:lnSpc>
            <a:spcBef>
              <a:spcPct val="0"/>
            </a:spcBef>
            <a:spcAft>
              <a:spcPct val="35000"/>
            </a:spcAft>
          </a:pPr>
          <a:r>
            <a:rPr lang="en-US" sz="1600" kern="1200" dirty="0"/>
            <a:t>2009</a:t>
          </a:r>
        </a:p>
        <a:p>
          <a:pPr marL="57150" lvl="1" indent="-57150" algn="l" defTabSz="488950">
            <a:lnSpc>
              <a:spcPct val="90000"/>
            </a:lnSpc>
            <a:spcBef>
              <a:spcPct val="0"/>
            </a:spcBef>
            <a:spcAft>
              <a:spcPct val="15000"/>
            </a:spcAft>
            <a:buChar char="••"/>
          </a:pPr>
          <a:r>
            <a:rPr lang="en-US" sz="1100" kern="1200" dirty="0"/>
            <a:t>DirSync introduced for identity synchronization</a:t>
          </a:r>
        </a:p>
      </dsp:txBody>
      <dsp:txXfrm>
        <a:off x="2396770" y="3771015"/>
        <a:ext cx="1209111" cy="1177823"/>
      </dsp:txXfrm>
    </dsp:sp>
    <dsp:sp modelId="{5CA09B65-5AC6-422A-A73A-41CBA8216F49}">
      <dsp:nvSpPr>
        <dsp:cNvPr id="0" name=""/>
        <dsp:cNvSpPr/>
      </dsp:nvSpPr>
      <dsp:spPr>
        <a:xfrm>
          <a:off x="3259925" y="2732748"/>
          <a:ext cx="285053" cy="285053"/>
        </a:xfrm>
        <a:prstGeom prst="ellipse">
          <a:avLst/>
        </a:prstGeom>
        <a:solidFill>
          <a:srgbClr val="007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032EC-130A-4502-B3F5-4F8C530B1F1D}">
      <dsp:nvSpPr>
        <dsp:cNvPr id="0" name=""/>
        <dsp:cNvSpPr/>
      </dsp:nvSpPr>
      <dsp:spPr>
        <a:xfrm>
          <a:off x="3402452" y="2875275"/>
          <a:ext cx="1314411" cy="207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44" tIns="0" rIns="0" bIns="0" numCol="1" spcCol="1270" anchor="t" anchorCtr="0">
          <a:noAutofit/>
        </a:bodyPr>
        <a:lstStyle/>
        <a:p>
          <a:pPr lvl="0" algn="l" defTabSz="711200">
            <a:lnSpc>
              <a:spcPct val="90000"/>
            </a:lnSpc>
            <a:spcBef>
              <a:spcPct val="0"/>
            </a:spcBef>
            <a:spcAft>
              <a:spcPct val="35000"/>
            </a:spcAft>
          </a:pPr>
          <a:r>
            <a:rPr lang="en-US" sz="1600" kern="1200" dirty="0"/>
            <a:t>2012</a:t>
          </a:r>
        </a:p>
        <a:p>
          <a:pPr marL="57150" lvl="1" indent="-57150" algn="l" defTabSz="488950">
            <a:lnSpc>
              <a:spcPct val="90000"/>
            </a:lnSpc>
            <a:spcBef>
              <a:spcPct val="0"/>
            </a:spcBef>
            <a:spcAft>
              <a:spcPct val="15000"/>
            </a:spcAft>
            <a:buChar char="••"/>
          </a:pPr>
          <a:r>
            <a:rPr lang="en-US" sz="1100" kern="1200" dirty="0"/>
            <a:t>DirSync becomes Azure AD Sync</a:t>
          </a:r>
        </a:p>
      </dsp:txBody>
      <dsp:txXfrm>
        <a:off x="3402452" y="2875275"/>
        <a:ext cx="1314411" cy="2073563"/>
      </dsp:txXfrm>
    </dsp:sp>
    <dsp:sp modelId="{F139AD43-7242-4936-8468-72F6F246B296}">
      <dsp:nvSpPr>
        <dsp:cNvPr id="0" name=""/>
        <dsp:cNvSpPr/>
      </dsp:nvSpPr>
      <dsp:spPr>
        <a:xfrm>
          <a:off x="4526828" y="1977556"/>
          <a:ext cx="380070" cy="380070"/>
        </a:xfrm>
        <a:prstGeom prst="ellipse">
          <a:avLst/>
        </a:prstGeom>
        <a:solidFill>
          <a:srgbClr val="0018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F3D65-2ED6-416B-A774-8003D7DC2179}">
      <dsp:nvSpPr>
        <dsp:cNvPr id="0" name=""/>
        <dsp:cNvSpPr/>
      </dsp:nvSpPr>
      <dsp:spPr>
        <a:xfrm>
          <a:off x="4716863" y="2167591"/>
          <a:ext cx="1528201" cy="278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392" tIns="0" rIns="0" bIns="0" numCol="1" spcCol="1270" anchor="t" anchorCtr="0">
          <a:noAutofit/>
        </a:bodyPr>
        <a:lstStyle/>
        <a:p>
          <a:pPr lvl="0" algn="l" defTabSz="711200">
            <a:lnSpc>
              <a:spcPct val="90000"/>
            </a:lnSpc>
            <a:spcBef>
              <a:spcPct val="0"/>
            </a:spcBef>
            <a:spcAft>
              <a:spcPct val="35000"/>
            </a:spcAft>
          </a:pPr>
          <a:r>
            <a:rPr lang="en-US" sz="1600" kern="1200" dirty="0"/>
            <a:t>2013</a:t>
          </a:r>
        </a:p>
        <a:p>
          <a:pPr marL="57150" lvl="1" indent="-57150" algn="l" defTabSz="488950">
            <a:lnSpc>
              <a:spcPct val="90000"/>
            </a:lnSpc>
            <a:spcBef>
              <a:spcPct val="0"/>
            </a:spcBef>
            <a:spcAft>
              <a:spcPct val="15000"/>
            </a:spcAft>
            <a:buChar char="••"/>
          </a:pPr>
          <a:r>
            <a:rPr lang="en-US" sz="1100" kern="1200" dirty="0"/>
            <a:t>Password Hash Sync added to AAD Sync</a:t>
          </a:r>
        </a:p>
      </dsp:txBody>
      <dsp:txXfrm>
        <a:off x="4716863" y="2167591"/>
        <a:ext cx="1528201" cy="2781247"/>
      </dsp:txXfrm>
    </dsp:sp>
    <dsp:sp modelId="{33E412DB-2BA1-4208-9ACC-53AE979596E7}">
      <dsp:nvSpPr>
        <dsp:cNvPr id="0" name=""/>
        <dsp:cNvSpPr/>
      </dsp:nvSpPr>
      <dsp:spPr>
        <a:xfrm>
          <a:off x="5999602" y="1387654"/>
          <a:ext cx="490924" cy="490924"/>
        </a:xfrm>
        <a:prstGeom prst="ellipse">
          <a:avLst/>
        </a:prstGeom>
        <a:solidFill>
          <a:srgbClr val="0078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77839-0D84-4183-984D-3137E2EA84CA}">
      <dsp:nvSpPr>
        <dsp:cNvPr id="0" name=""/>
        <dsp:cNvSpPr/>
      </dsp:nvSpPr>
      <dsp:spPr>
        <a:xfrm>
          <a:off x="6245065" y="1633116"/>
          <a:ext cx="1583628" cy="331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131" tIns="0" rIns="0" bIns="0" numCol="1" spcCol="1270" anchor="t" anchorCtr="0">
          <a:noAutofit/>
        </a:bodyPr>
        <a:lstStyle/>
        <a:p>
          <a:pPr lvl="0" algn="l" defTabSz="711200">
            <a:lnSpc>
              <a:spcPct val="90000"/>
            </a:lnSpc>
            <a:spcBef>
              <a:spcPct val="0"/>
            </a:spcBef>
            <a:spcAft>
              <a:spcPct val="35000"/>
            </a:spcAft>
          </a:pPr>
          <a:r>
            <a:rPr lang="en-US" sz="1600" kern="1200" dirty="0"/>
            <a:t>2015</a:t>
          </a:r>
        </a:p>
        <a:p>
          <a:pPr marL="57150" lvl="1" indent="-57150" algn="l" defTabSz="488950">
            <a:lnSpc>
              <a:spcPct val="90000"/>
            </a:lnSpc>
            <a:spcBef>
              <a:spcPct val="0"/>
            </a:spcBef>
            <a:spcAft>
              <a:spcPct val="15000"/>
            </a:spcAft>
            <a:buChar char="••"/>
          </a:pPr>
          <a:r>
            <a:rPr lang="en-US" sz="1100" kern="1200" dirty="0"/>
            <a:t>Azure AD Sync becomes Azure AD Connect</a:t>
          </a:r>
        </a:p>
        <a:p>
          <a:pPr marL="57150" lvl="1" indent="-57150" algn="l" defTabSz="488950">
            <a:lnSpc>
              <a:spcPct val="90000"/>
            </a:lnSpc>
            <a:spcBef>
              <a:spcPct val="0"/>
            </a:spcBef>
            <a:spcAft>
              <a:spcPct val="15000"/>
            </a:spcAft>
            <a:buChar char="••"/>
          </a:pPr>
          <a:r>
            <a:rPr lang="en-US" sz="1100" kern="1200" dirty="0"/>
            <a:t>Introduces Health engine</a:t>
          </a:r>
        </a:p>
      </dsp:txBody>
      <dsp:txXfrm>
        <a:off x="6245065" y="1633116"/>
        <a:ext cx="1583628" cy="3315722"/>
      </dsp:txXfrm>
    </dsp:sp>
    <dsp:sp modelId="{535640AF-0341-429C-9754-AA2D0AC6293E}">
      <dsp:nvSpPr>
        <dsp:cNvPr id="0" name=""/>
        <dsp:cNvSpPr/>
      </dsp:nvSpPr>
      <dsp:spPr>
        <a:xfrm>
          <a:off x="7515927" y="993726"/>
          <a:ext cx="625533" cy="625533"/>
        </a:xfrm>
        <a:prstGeom prst="ellipse">
          <a:avLst/>
        </a:prstGeom>
        <a:solidFill>
          <a:srgbClr val="0018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8B841F-0F33-4BAE-B075-20C8F542ECBB}">
      <dsp:nvSpPr>
        <dsp:cNvPr id="0" name=""/>
        <dsp:cNvSpPr/>
      </dsp:nvSpPr>
      <dsp:spPr>
        <a:xfrm>
          <a:off x="7828693" y="1306493"/>
          <a:ext cx="1583628" cy="364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457" tIns="0" rIns="0" bIns="0" numCol="1" spcCol="1270" anchor="t" anchorCtr="0">
          <a:noAutofit/>
        </a:bodyPr>
        <a:lstStyle/>
        <a:p>
          <a:pPr lvl="0" algn="l" defTabSz="711200">
            <a:lnSpc>
              <a:spcPct val="90000"/>
            </a:lnSpc>
            <a:spcBef>
              <a:spcPct val="0"/>
            </a:spcBef>
            <a:spcAft>
              <a:spcPct val="35000"/>
            </a:spcAft>
          </a:pPr>
          <a:r>
            <a:rPr lang="en-US" sz="1600" kern="1200" dirty="0"/>
            <a:t>2017</a:t>
          </a:r>
        </a:p>
        <a:p>
          <a:pPr marL="57150" lvl="1" indent="-57150" algn="l" defTabSz="488950">
            <a:lnSpc>
              <a:spcPct val="90000"/>
            </a:lnSpc>
            <a:spcBef>
              <a:spcPct val="0"/>
            </a:spcBef>
            <a:spcAft>
              <a:spcPct val="15000"/>
            </a:spcAft>
            <a:buChar char="••"/>
          </a:pPr>
          <a:r>
            <a:rPr lang="en-US" sz="1100" kern="1200" dirty="0" err="1"/>
            <a:t>msDS-ConsistencyGuid</a:t>
          </a:r>
          <a:r>
            <a:rPr lang="en-US" sz="1100" kern="1200" dirty="0"/>
            <a:t> as source anchor</a:t>
          </a:r>
        </a:p>
        <a:p>
          <a:pPr marL="57150" lvl="1" indent="-57150" algn="l" defTabSz="488950">
            <a:lnSpc>
              <a:spcPct val="90000"/>
            </a:lnSpc>
            <a:spcBef>
              <a:spcPct val="0"/>
            </a:spcBef>
            <a:spcAft>
              <a:spcPct val="15000"/>
            </a:spcAft>
            <a:buChar char="••"/>
          </a:pPr>
          <a:r>
            <a:rPr lang="en-US" sz="1100" kern="1200" dirty="0"/>
            <a:t>Pass Through Authentication introduced</a:t>
          </a:r>
        </a:p>
        <a:p>
          <a:pPr marL="57150" lvl="1" indent="-57150" algn="l" defTabSz="488950">
            <a:lnSpc>
              <a:spcPct val="90000"/>
            </a:lnSpc>
            <a:spcBef>
              <a:spcPct val="0"/>
            </a:spcBef>
            <a:spcAft>
              <a:spcPct val="15000"/>
            </a:spcAft>
            <a:buChar char="••"/>
          </a:pPr>
          <a:r>
            <a:rPr lang="en-US" sz="1100" kern="1200" dirty="0"/>
            <a:t>Seamless SSO introduced</a:t>
          </a:r>
        </a:p>
      </dsp:txBody>
      <dsp:txXfrm>
        <a:off x="7828693" y="1306493"/>
        <a:ext cx="1583628" cy="3642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70B41-4DCE-4F28-857C-73651B2DC60C}">
      <dsp:nvSpPr>
        <dsp:cNvPr id="0" name=""/>
        <dsp:cNvSpPr/>
      </dsp:nvSpPr>
      <dsp:spPr>
        <a:xfrm>
          <a:off x="4814" y="883234"/>
          <a:ext cx="1845402" cy="7148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en-US" sz="1700" kern="1200" dirty="0"/>
            <a:t>Cloud Only Identity</a:t>
          </a:r>
        </a:p>
      </dsp:txBody>
      <dsp:txXfrm>
        <a:off x="4814" y="883234"/>
        <a:ext cx="1845402" cy="714858"/>
      </dsp:txXfrm>
    </dsp:sp>
    <dsp:sp modelId="{E405B56C-813C-4D0F-9F7A-AE38291F60BD}">
      <dsp:nvSpPr>
        <dsp:cNvPr id="0" name=""/>
        <dsp:cNvSpPr/>
      </dsp:nvSpPr>
      <dsp:spPr>
        <a:xfrm>
          <a:off x="4814" y="1598093"/>
          <a:ext cx="1845402"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dirty="0"/>
            <a:t>Identities exist only in AAD</a:t>
          </a:r>
        </a:p>
        <a:p>
          <a:pPr marL="171450" lvl="1" indent="-171450" algn="l" defTabSz="755650">
            <a:lnSpc>
              <a:spcPct val="100000"/>
            </a:lnSpc>
            <a:spcBef>
              <a:spcPct val="0"/>
            </a:spcBef>
            <a:spcAft>
              <a:spcPct val="15000"/>
            </a:spcAft>
            <a:buChar char="••"/>
          </a:pPr>
          <a:r>
            <a:rPr lang="en-US" sz="1700" kern="1200" dirty="0"/>
            <a:t>Authentication handled by AAD</a:t>
          </a:r>
        </a:p>
      </dsp:txBody>
      <dsp:txXfrm>
        <a:off x="4814" y="1598093"/>
        <a:ext cx="1845402" cy="1726605"/>
      </dsp:txXfrm>
    </dsp:sp>
    <dsp:sp modelId="{FAC1D1F5-49FD-4B16-95B5-3CC7AA7837D4}">
      <dsp:nvSpPr>
        <dsp:cNvPr id="0" name=""/>
        <dsp:cNvSpPr/>
      </dsp:nvSpPr>
      <dsp:spPr>
        <a:xfrm>
          <a:off x="2108573" y="883234"/>
          <a:ext cx="1845402" cy="7148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en-US" sz="1700" kern="1200" dirty="0"/>
            <a:t>Password Hash Synchronization</a:t>
          </a:r>
        </a:p>
      </dsp:txBody>
      <dsp:txXfrm>
        <a:off x="2108573" y="883234"/>
        <a:ext cx="1845402" cy="714858"/>
      </dsp:txXfrm>
    </dsp:sp>
    <dsp:sp modelId="{2C230DD2-B936-46DC-ADEB-4111001D58CD}">
      <dsp:nvSpPr>
        <dsp:cNvPr id="0" name=""/>
        <dsp:cNvSpPr/>
      </dsp:nvSpPr>
      <dsp:spPr>
        <a:xfrm>
          <a:off x="2108573" y="1598093"/>
          <a:ext cx="1845402"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a:t>Identities synced to AAD</a:t>
          </a:r>
          <a:endParaRPr lang="en-US" sz="1700" kern="1200" dirty="0"/>
        </a:p>
        <a:p>
          <a:pPr marL="171450" lvl="1" indent="-171450" algn="l" defTabSz="755650">
            <a:lnSpc>
              <a:spcPct val="100000"/>
            </a:lnSpc>
            <a:spcBef>
              <a:spcPct val="0"/>
            </a:spcBef>
            <a:spcAft>
              <a:spcPct val="15000"/>
            </a:spcAft>
            <a:buChar char="••"/>
          </a:pPr>
          <a:r>
            <a:rPr lang="en-US" sz="1700" kern="1200" dirty="0"/>
            <a:t>Authentication handled by AAD</a:t>
          </a:r>
        </a:p>
      </dsp:txBody>
      <dsp:txXfrm>
        <a:off x="2108573" y="1598093"/>
        <a:ext cx="1845402" cy="1726605"/>
      </dsp:txXfrm>
    </dsp:sp>
    <dsp:sp modelId="{E72401A4-4A86-49CC-B176-0ED3712C5BB8}">
      <dsp:nvSpPr>
        <dsp:cNvPr id="0" name=""/>
        <dsp:cNvSpPr/>
      </dsp:nvSpPr>
      <dsp:spPr>
        <a:xfrm>
          <a:off x="4212332" y="883234"/>
          <a:ext cx="1845402" cy="7148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en-US" sz="1700" kern="1200" dirty="0"/>
            <a:t>Pass-through Authentication</a:t>
          </a:r>
        </a:p>
      </dsp:txBody>
      <dsp:txXfrm>
        <a:off x="4212332" y="883234"/>
        <a:ext cx="1845402" cy="714858"/>
      </dsp:txXfrm>
    </dsp:sp>
    <dsp:sp modelId="{93427EC8-5F38-4B04-AC82-350160FEF7E9}">
      <dsp:nvSpPr>
        <dsp:cNvPr id="0" name=""/>
        <dsp:cNvSpPr/>
      </dsp:nvSpPr>
      <dsp:spPr>
        <a:xfrm>
          <a:off x="4212332" y="1598093"/>
          <a:ext cx="1845402"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dirty="0"/>
            <a:t>Identities synced to AAD</a:t>
          </a:r>
        </a:p>
        <a:p>
          <a:pPr marL="171450" lvl="1" indent="-171450" algn="l" defTabSz="755650">
            <a:lnSpc>
              <a:spcPct val="100000"/>
            </a:lnSpc>
            <a:spcBef>
              <a:spcPct val="0"/>
            </a:spcBef>
            <a:spcAft>
              <a:spcPct val="15000"/>
            </a:spcAft>
            <a:buChar char="••"/>
          </a:pPr>
          <a:r>
            <a:rPr lang="en-US" sz="1700" kern="1200" dirty="0"/>
            <a:t>Authentication handled by local AD</a:t>
          </a:r>
        </a:p>
      </dsp:txBody>
      <dsp:txXfrm>
        <a:off x="4212332" y="1598093"/>
        <a:ext cx="1845402" cy="1726605"/>
      </dsp:txXfrm>
    </dsp:sp>
    <dsp:sp modelId="{4D55FC8D-FD89-444D-97EB-95E6A88607B6}">
      <dsp:nvSpPr>
        <dsp:cNvPr id="0" name=""/>
        <dsp:cNvSpPr/>
      </dsp:nvSpPr>
      <dsp:spPr>
        <a:xfrm>
          <a:off x="6316091" y="883234"/>
          <a:ext cx="1845402" cy="7148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en-US" sz="1700" kern="1200" dirty="0"/>
            <a:t>Federated (ADFS)</a:t>
          </a:r>
        </a:p>
      </dsp:txBody>
      <dsp:txXfrm>
        <a:off x="6316091" y="883234"/>
        <a:ext cx="1845402" cy="714858"/>
      </dsp:txXfrm>
    </dsp:sp>
    <dsp:sp modelId="{166B5D07-29B8-4E61-9B4B-7BCBA71100EF}">
      <dsp:nvSpPr>
        <dsp:cNvPr id="0" name=""/>
        <dsp:cNvSpPr/>
      </dsp:nvSpPr>
      <dsp:spPr>
        <a:xfrm>
          <a:off x="6316091" y="1598093"/>
          <a:ext cx="1845402"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dirty="0"/>
            <a:t>Identities synced to AAD</a:t>
          </a:r>
        </a:p>
        <a:p>
          <a:pPr marL="171450" lvl="1" indent="-171450" algn="l" defTabSz="755650">
            <a:lnSpc>
              <a:spcPct val="100000"/>
            </a:lnSpc>
            <a:spcBef>
              <a:spcPct val="0"/>
            </a:spcBef>
            <a:spcAft>
              <a:spcPct val="15000"/>
            </a:spcAft>
            <a:buChar char="••"/>
          </a:pPr>
          <a:r>
            <a:rPr lang="en-US" sz="1700" kern="1200" dirty="0"/>
            <a:t>Authentication handled by local AD</a:t>
          </a:r>
        </a:p>
      </dsp:txBody>
      <dsp:txXfrm>
        <a:off x="6316091" y="1598093"/>
        <a:ext cx="1845402" cy="1726605"/>
      </dsp:txXfrm>
    </dsp:sp>
    <dsp:sp modelId="{16ECB2E2-365D-4F1C-823C-271388FAC2F5}">
      <dsp:nvSpPr>
        <dsp:cNvPr id="0" name=""/>
        <dsp:cNvSpPr/>
      </dsp:nvSpPr>
      <dsp:spPr>
        <a:xfrm>
          <a:off x="8419850" y="883234"/>
          <a:ext cx="1845402" cy="7148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en-US" sz="1700" kern="1200" dirty="0"/>
            <a:t>3</a:t>
          </a:r>
          <a:r>
            <a:rPr lang="en-US" sz="1700" kern="1200" baseline="30000" dirty="0"/>
            <a:t>rd</a:t>
          </a:r>
          <a:r>
            <a:rPr lang="en-US" sz="1700" kern="1200" dirty="0"/>
            <a:t> Party Federated</a:t>
          </a:r>
        </a:p>
      </dsp:txBody>
      <dsp:txXfrm>
        <a:off x="8419850" y="883234"/>
        <a:ext cx="1845402" cy="714858"/>
      </dsp:txXfrm>
    </dsp:sp>
    <dsp:sp modelId="{266F8B34-236D-4013-B6B0-BCE55B59E22A}">
      <dsp:nvSpPr>
        <dsp:cNvPr id="0" name=""/>
        <dsp:cNvSpPr/>
      </dsp:nvSpPr>
      <dsp:spPr>
        <a:xfrm>
          <a:off x="8419850" y="1598093"/>
          <a:ext cx="1845402"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dirty="0"/>
            <a:t>Identities synced to AAD</a:t>
          </a:r>
        </a:p>
        <a:p>
          <a:pPr marL="171450" lvl="1" indent="-171450" algn="l" defTabSz="755650">
            <a:lnSpc>
              <a:spcPct val="100000"/>
            </a:lnSpc>
            <a:spcBef>
              <a:spcPct val="0"/>
            </a:spcBef>
            <a:spcAft>
              <a:spcPct val="15000"/>
            </a:spcAft>
            <a:buChar char="••"/>
          </a:pPr>
          <a:r>
            <a:rPr lang="en-US" sz="1700" kern="1200" dirty="0"/>
            <a:t>Authentication handled by third-party</a:t>
          </a:r>
        </a:p>
      </dsp:txBody>
      <dsp:txXfrm>
        <a:off x="8419850" y="1598093"/>
        <a:ext cx="1845402" cy="1726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1D1F5-49FD-4B16-95B5-3CC7AA7837D4}">
      <dsp:nvSpPr>
        <dsp:cNvPr id="0" name=""/>
        <dsp:cNvSpPr/>
      </dsp:nvSpPr>
      <dsp:spPr>
        <a:xfrm>
          <a:off x="3209" y="120585"/>
          <a:ext cx="3129161" cy="11668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Password Hash Synchronization</a:t>
          </a:r>
        </a:p>
      </dsp:txBody>
      <dsp:txXfrm>
        <a:off x="3209" y="120585"/>
        <a:ext cx="3129161" cy="1166862"/>
      </dsp:txXfrm>
    </dsp:sp>
    <dsp:sp modelId="{2C230DD2-B936-46DC-ADEB-4111001D58CD}">
      <dsp:nvSpPr>
        <dsp:cNvPr id="0" name=""/>
        <dsp:cNvSpPr/>
      </dsp:nvSpPr>
      <dsp:spPr>
        <a:xfrm>
          <a:off x="3209" y="1287447"/>
          <a:ext cx="3129161"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Identities synced to AAD</a:t>
          </a:r>
        </a:p>
        <a:p>
          <a:pPr marL="285750" lvl="1" indent="-285750" algn="l" defTabSz="1333500">
            <a:lnSpc>
              <a:spcPct val="90000"/>
            </a:lnSpc>
            <a:spcBef>
              <a:spcPct val="0"/>
            </a:spcBef>
            <a:spcAft>
              <a:spcPct val="15000"/>
            </a:spcAft>
            <a:buChar char="••"/>
          </a:pPr>
          <a:r>
            <a:rPr lang="en-US" sz="3000" kern="1200" dirty="0"/>
            <a:t>Authentication handled by AAD</a:t>
          </a:r>
        </a:p>
      </dsp:txBody>
      <dsp:txXfrm>
        <a:off x="3209" y="1287447"/>
        <a:ext cx="3129161" cy="2799900"/>
      </dsp:txXfrm>
    </dsp:sp>
    <dsp:sp modelId="{E72401A4-4A86-49CC-B176-0ED3712C5BB8}">
      <dsp:nvSpPr>
        <dsp:cNvPr id="0" name=""/>
        <dsp:cNvSpPr/>
      </dsp:nvSpPr>
      <dsp:spPr>
        <a:xfrm>
          <a:off x="3570452" y="120585"/>
          <a:ext cx="3129161" cy="11668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Pass-through Authentication</a:t>
          </a:r>
        </a:p>
      </dsp:txBody>
      <dsp:txXfrm>
        <a:off x="3570452" y="120585"/>
        <a:ext cx="3129161" cy="1166862"/>
      </dsp:txXfrm>
    </dsp:sp>
    <dsp:sp modelId="{93427EC8-5F38-4B04-AC82-350160FEF7E9}">
      <dsp:nvSpPr>
        <dsp:cNvPr id="0" name=""/>
        <dsp:cNvSpPr/>
      </dsp:nvSpPr>
      <dsp:spPr>
        <a:xfrm>
          <a:off x="3570452" y="1287447"/>
          <a:ext cx="3129161"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Identities synced to AAD</a:t>
          </a:r>
        </a:p>
        <a:p>
          <a:pPr marL="285750" lvl="1" indent="-285750" algn="l" defTabSz="1333500">
            <a:lnSpc>
              <a:spcPct val="90000"/>
            </a:lnSpc>
            <a:spcBef>
              <a:spcPct val="0"/>
            </a:spcBef>
            <a:spcAft>
              <a:spcPct val="15000"/>
            </a:spcAft>
            <a:buChar char="••"/>
          </a:pPr>
          <a:r>
            <a:rPr lang="en-US" sz="3000" kern="1200" dirty="0"/>
            <a:t>Authentication handled by local AD</a:t>
          </a:r>
        </a:p>
      </dsp:txBody>
      <dsp:txXfrm>
        <a:off x="3570452" y="1287447"/>
        <a:ext cx="3129161" cy="2799900"/>
      </dsp:txXfrm>
    </dsp:sp>
    <dsp:sp modelId="{4D55FC8D-FD89-444D-97EB-95E6A88607B6}">
      <dsp:nvSpPr>
        <dsp:cNvPr id="0" name=""/>
        <dsp:cNvSpPr/>
      </dsp:nvSpPr>
      <dsp:spPr>
        <a:xfrm>
          <a:off x="7137696" y="120585"/>
          <a:ext cx="3129161" cy="11668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Federated (ADFS)</a:t>
          </a:r>
        </a:p>
      </dsp:txBody>
      <dsp:txXfrm>
        <a:off x="7137696" y="120585"/>
        <a:ext cx="3129161" cy="1166862"/>
      </dsp:txXfrm>
    </dsp:sp>
    <dsp:sp modelId="{166B5D07-29B8-4E61-9B4B-7BCBA71100EF}">
      <dsp:nvSpPr>
        <dsp:cNvPr id="0" name=""/>
        <dsp:cNvSpPr/>
      </dsp:nvSpPr>
      <dsp:spPr>
        <a:xfrm>
          <a:off x="7137696" y="1287447"/>
          <a:ext cx="3129161"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Identities synced to AAD</a:t>
          </a:r>
        </a:p>
        <a:p>
          <a:pPr marL="285750" lvl="1" indent="-285750" algn="l" defTabSz="1333500">
            <a:lnSpc>
              <a:spcPct val="90000"/>
            </a:lnSpc>
            <a:spcBef>
              <a:spcPct val="0"/>
            </a:spcBef>
            <a:spcAft>
              <a:spcPct val="15000"/>
            </a:spcAft>
            <a:buChar char="••"/>
          </a:pPr>
          <a:r>
            <a:rPr lang="en-US" sz="3000" kern="1200" dirty="0"/>
            <a:t>Authentication handled by local AD</a:t>
          </a:r>
        </a:p>
      </dsp:txBody>
      <dsp:txXfrm>
        <a:off x="7137696" y="1287447"/>
        <a:ext cx="3129161" cy="2799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1D1F5-49FD-4B16-95B5-3CC7AA7837D4}">
      <dsp:nvSpPr>
        <dsp:cNvPr id="0" name=""/>
        <dsp:cNvSpPr/>
      </dsp:nvSpPr>
      <dsp:spPr>
        <a:xfrm>
          <a:off x="3209" y="120585"/>
          <a:ext cx="3129161" cy="11668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Password Hash Synchronization</a:t>
          </a:r>
        </a:p>
      </dsp:txBody>
      <dsp:txXfrm>
        <a:off x="3209" y="120585"/>
        <a:ext cx="3129161" cy="1166862"/>
      </dsp:txXfrm>
    </dsp:sp>
    <dsp:sp modelId="{2C230DD2-B936-46DC-ADEB-4111001D58CD}">
      <dsp:nvSpPr>
        <dsp:cNvPr id="0" name=""/>
        <dsp:cNvSpPr/>
      </dsp:nvSpPr>
      <dsp:spPr>
        <a:xfrm>
          <a:off x="3209" y="1287447"/>
          <a:ext cx="3129161"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highlight>
                <a:srgbClr val="FFFF00"/>
              </a:highlight>
            </a:rPr>
            <a:t>Identities synced to AAD</a:t>
          </a:r>
        </a:p>
        <a:p>
          <a:pPr marL="285750" lvl="1" indent="-285750" algn="l" defTabSz="1333500">
            <a:lnSpc>
              <a:spcPct val="90000"/>
            </a:lnSpc>
            <a:spcBef>
              <a:spcPct val="0"/>
            </a:spcBef>
            <a:spcAft>
              <a:spcPct val="15000"/>
            </a:spcAft>
            <a:buChar char="••"/>
          </a:pPr>
          <a:r>
            <a:rPr lang="en-US" sz="3000" kern="1200" dirty="0"/>
            <a:t>Authentication handled by AAD</a:t>
          </a:r>
        </a:p>
      </dsp:txBody>
      <dsp:txXfrm>
        <a:off x="3209" y="1287447"/>
        <a:ext cx="3129161" cy="2799900"/>
      </dsp:txXfrm>
    </dsp:sp>
    <dsp:sp modelId="{E72401A4-4A86-49CC-B176-0ED3712C5BB8}">
      <dsp:nvSpPr>
        <dsp:cNvPr id="0" name=""/>
        <dsp:cNvSpPr/>
      </dsp:nvSpPr>
      <dsp:spPr>
        <a:xfrm>
          <a:off x="3570452" y="120585"/>
          <a:ext cx="3129161" cy="11668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Pass-through Authentication</a:t>
          </a:r>
        </a:p>
      </dsp:txBody>
      <dsp:txXfrm>
        <a:off x="3570452" y="120585"/>
        <a:ext cx="3129161" cy="1166862"/>
      </dsp:txXfrm>
    </dsp:sp>
    <dsp:sp modelId="{93427EC8-5F38-4B04-AC82-350160FEF7E9}">
      <dsp:nvSpPr>
        <dsp:cNvPr id="0" name=""/>
        <dsp:cNvSpPr/>
      </dsp:nvSpPr>
      <dsp:spPr>
        <a:xfrm>
          <a:off x="3570452" y="1287447"/>
          <a:ext cx="3129161"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highlight>
                <a:srgbClr val="FFFF00"/>
              </a:highlight>
            </a:rPr>
            <a:t>Identities synced to AAD</a:t>
          </a:r>
        </a:p>
        <a:p>
          <a:pPr marL="285750" lvl="1" indent="-285750" algn="l" defTabSz="1333500">
            <a:lnSpc>
              <a:spcPct val="90000"/>
            </a:lnSpc>
            <a:spcBef>
              <a:spcPct val="0"/>
            </a:spcBef>
            <a:spcAft>
              <a:spcPct val="15000"/>
            </a:spcAft>
            <a:buChar char="••"/>
          </a:pPr>
          <a:r>
            <a:rPr lang="en-US" sz="3000" kern="1200" dirty="0"/>
            <a:t>Authentication handled by local AD</a:t>
          </a:r>
        </a:p>
      </dsp:txBody>
      <dsp:txXfrm>
        <a:off x="3570452" y="1287447"/>
        <a:ext cx="3129161" cy="2799900"/>
      </dsp:txXfrm>
    </dsp:sp>
    <dsp:sp modelId="{4D55FC8D-FD89-444D-97EB-95E6A88607B6}">
      <dsp:nvSpPr>
        <dsp:cNvPr id="0" name=""/>
        <dsp:cNvSpPr/>
      </dsp:nvSpPr>
      <dsp:spPr>
        <a:xfrm>
          <a:off x="7137696" y="120585"/>
          <a:ext cx="3129161" cy="11668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Federated (ADFS)</a:t>
          </a:r>
        </a:p>
      </dsp:txBody>
      <dsp:txXfrm>
        <a:off x="7137696" y="120585"/>
        <a:ext cx="3129161" cy="1166862"/>
      </dsp:txXfrm>
    </dsp:sp>
    <dsp:sp modelId="{166B5D07-29B8-4E61-9B4B-7BCBA71100EF}">
      <dsp:nvSpPr>
        <dsp:cNvPr id="0" name=""/>
        <dsp:cNvSpPr/>
      </dsp:nvSpPr>
      <dsp:spPr>
        <a:xfrm>
          <a:off x="7137696" y="1287447"/>
          <a:ext cx="3129161" cy="27999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highlight>
                <a:srgbClr val="FFFF00"/>
              </a:highlight>
            </a:rPr>
            <a:t>Identities synced to AAD</a:t>
          </a:r>
        </a:p>
        <a:p>
          <a:pPr marL="285750" lvl="1" indent="-285750" algn="l" defTabSz="1333500">
            <a:lnSpc>
              <a:spcPct val="90000"/>
            </a:lnSpc>
            <a:spcBef>
              <a:spcPct val="0"/>
            </a:spcBef>
            <a:spcAft>
              <a:spcPct val="15000"/>
            </a:spcAft>
            <a:buChar char="••"/>
          </a:pPr>
          <a:r>
            <a:rPr lang="en-US" sz="3000" kern="1200" dirty="0"/>
            <a:t>Authentication handled by local AD</a:t>
          </a:r>
        </a:p>
      </dsp:txBody>
      <dsp:txXfrm>
        <a:off x="7137696" y="1287447"/>
        <a:ext cx="3129161" cy="27999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787C1-2733-4AD3-A721-3B51FD68735E}" type="datetimeFigureOut">
              <a:rPr lang="en-US" smtClean="0"/>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6A688-D85E-49E1-892F-D07B6A533CA5}" type="slidenum">
              <a:rPr lang="en-US" smtClean="0"/>
              <a:t>‹#›</a:t>
            </a:fld>
            <a:endParaRPr lang="en-US"/>
          </a:p>
        </p:txBody>
      </p:sp>
    </p:spTree>
    <p:extLst>
      <p:ext uri="{BB962C8B-B14F-4D97-AF65-F5344CB8AC3E}">
        <p14:creationId xmlns:p14="http://schemas.microsoft.com/office/powerpoint/2010/main" val="270660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6A688-D85E-49E1-892F-D07B6A533CA5}" type="slidenum">
              <a:rPr lang="en-US" smtClean="0"/>
              <a:t>1</a:t>
            </a:fld>
            <a:endParaRPr lang="en-US"/>
          </a:p>
        </p:txBody>
      </p:sp>
    </p:spTree>
    <p:extLst>
      <p:ext uri="{BB962C8B-B14F-4D97-AF65-F5344CB8AC3E}">
        <p14:creationId xmlns:p14="http://schemas.microsoft.com/office/powerpoint/2010/main" val="127779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8/22/2021 12:05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8085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8/22/2021 12:05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8531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8/22/2021 12:05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3461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8/22/2021 12:05 AM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53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895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96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04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632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8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63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56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148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005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904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751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041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072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187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404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415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54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14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312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504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851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53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43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0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actively developed</a:t>
            </a:r>
          </a:p>
        </p:txBody>
      </p:sp>
      <p:sp>
        <p:nvSpPr>
          <p:cNvPr id="4" name="Slide Number Placeholder 3"/>
          <p:cNvSpPr>
            <a:spLocks noGrp="1"/>
          </p:cNvSpPr>
          <p:nvPr>
            <p:ph type="sldNum" sz="quarter" idx="5"/>
          </p:nvPr>
        </p:nvSpPr>
        <p:spPr/>
        <p:txBody>
          <a:bodyPr/>
          <a:lstStyle/>
          <a:p>
            <a:fld id="{3EC5BC80-A2CA-414B-8ECA-94F1C7516BC0}" type="slidenum">
              <a:rPr lang="en-US" smtClean="0"/>
              <a:t>7</a:t>
            </a:fld>
            <a:endParaRPr lang="en-US" dirty="0"/>
          </a:p>
        </p:txBody>
      </p:sp>
    </p:spTree>
    <p:extLst>
      <p:ext uri="{BB962C8B-B14F-4D97-AF65-F5344CB8AC3E}">
        <p14:creationId xmlns:p14="http://schemas.microsoft.com/office/powerpoint/2010/main" val="40086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15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DE92-6331-42CD-A531-9452FE1656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78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8/22/2021 12:05 AM</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 xmlns:a16="http://schemas.microsoft.com/office/drawing/2014/main" id="{C1894238-A998-4F9B-B345-0DF5F1FC1327}"/>
              </a:ext>
            </a:extLst>
          </p:cNvPr>
          <p:cNvSpPr>
            <a:spLocks noGrp="1"/>
          </p:cNvSpPr>
          <p:nvPr>
            <p:ph type="body" idx="1"/>
          </p:nvPr>
        </p:nvSpPr>
        <p:spPr/>
        <p:txBody>
          <a:bodyPr/>
          <a:lstStyle/>
          <a:p>
            <a:r>
              <a:rPr lang="en-US" dirty="0"/>
              <a:t>How does it work</a:t>
            </a:r>
          </a:p>
          <a:p>
            <a:endParaRPr lang="en-US" dirty="0"/>
          </a:p>
          <a:p>
            <a:r>
              <a:rPr lang="en-US" dirty="0"/>
              <a:t>Used to be every 30 minutes (custom). The new default synchronization frequency is 30 minutes. Can use scheduler.</a:t>
            </a:r>
          </a:p>
          <a:p>
            <a:endParaRPr lang="en-US" dirty="0"/>
          </a:p>
          <a:p>
            <a:r>
              <a:rPr lang="en-US" dirty="0"/>
              <a:t>Active directory can also synchronize a password hash. It will add additional hashes (every 2 minutes).</a:t>
            </a:r>
          </a:p>
          <a:p>
            <a:r>
              <a:rPr lang="en-US" dirty="0"/>
              <a:t>This is so that we don’t need to go back to your on-premises AD for passwords</a:t>
            </a:r>
          </a:p>
          <a:p>
            <a:endParaRPr lang="en-US" dirty="0"/>
          </a:p>
          <a:p>
            <a:r>
              <a:rPr lang="en-US" dirty="0"/>
              <a:t>In this model, you manage the user identity in an on-premises server and synchronize the accounts and, optionally, passwords to the cloud. The user enters the same password on-premises as he or she does in the cloud, and at sign-in, the password is verified by Azure AD. This model uses a directory synchronization tool to synchronize the on-premises identity to Office 365. </a:t>
            </a:r>
          </a:p>
          <a:p>
            <a:endParaRPr lang="en-US" dirty="0"/>
          </a:p>
          <a:p>
            <a:r>
              <a:rPr lang="en-US" dirty="0"/>
              <a:t>To configure the synchronized identity model, you have to have an on-premises directory to synchronize from, and you need to install a directory synchronization tool. You'll run a few consistency checks on your on-premises directory before you sync the accounts. </a:t>
            </a:r>
          </a:p>
          <a:p>
            <a:endParaRPr lang="en-US" dirty="0"/>
          </a:p>
          <a:p>
            <a:endParaRPr lang="en-US" dirty="0"/>
          </a:p>
          <a:p>
            <a:r>
              <a:rPr lang="en-US" b="1" dirty="0"/>
              <a:t>Advantages:</a:t>
            </a:r>
          </a:p>
          <a:p>
            <a:r>
              <a:rPr lang="en-US" b="0" dirty="0"/>
              <a:t>All services can use these passwords</a:t>
            </a:r>
          </a:p>
          <a:p>
            <a:r>
              <a:rPr lang="en-US" b="0" dirty="0"/>
              <a:t>All in sync</a:t>
            </a:r>
          </a:p>
          <a:p>
            <a:endParaRPr lang="en-US" dirty="0"/>
          </a:p>
          <a:p>
            <a:endParaRPr lang="en-US" dirty="0"/>
          </a:p>
        </p:txBody>
      </p:sp>
    </p:spTree>
    <p:extLst>
      <p:ext uri="{BB962C8B-B14F-4D97-AF65-F5344CB8AC3E}">
        <p14:creationId xmlns:p14="http://schemas.microsoft.com/office/powerpoint/2010/main" val="290606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8/22/2021 12:05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3956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F4135B-C3B5-4634-BAA2-9D535D191B13}" type="datetimeFigureOut">
              <a:rPr lang="en-US" smtClean="0"/>
              <a:t>8/22/2021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49C4A6-61B5-4631-8D99-8B0E006EB3E8}" type="slidenum">
              <a:rPr lang="en-US" smtClean="0"/>
              <a:t>‹#›</a:t>
            </a:fld>
            <a:endParaRPr lang="en-US"/>
          </a:p>
        </p:txBody>
      </p:sp>
    </p:spTree>
    <p:extLst>
      <p:ext uri="{BB962C8B-B14F-4D97-AF65-F5344CB8AC3E}">
        <p14:creationId xmlns:p14="http://schemas.microsoft.com/office/powerpoint/2010/main" val="366359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4566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B52686-EC16-445B-98AE-7471709128BF}"/>
              </a:ext>
            </a:extLst>
          </p:cNvPr>
          <p:cNvSpPr>
            <a:spLocks noGrp="1"/>
          </p:cNvSpPr>
          <p:nvPr>
            <p:ph type="title"/>
          </p:nvPr>
        </p:nvSpPr>
        <p:spPr>
          <a:xfrm>
            <a:off x="1794934" y="177804"/>
            <a:ext cx="7941733" cy="1325033"/>
          </a:xfrm>
          <a:prstGeom prst="rect">
            <a:avLst/>
          </a:prstGeom>
        </p:spPr>
        <p:txBody>
          <a:bodyPr/>
          <a:lstStyle/>
          <a:p>
            <a:r>
              <a:rPr lang="en-US"/>
              <a:t>Click to edit Master title style</a:t>
            </a:r>
          </a:p>
        </p:txBody>
      </p:sp>
      <p:sp>
        <p:nvSpPr>
          <p:cNvPr id="4" name="Content Placeholder 3">
            <a:extLst>
              <a:ext uri="{FF2B5EF4-FFF2-40B4-BE49-F238E27FC236}">
                <a16:creationId xmlns="" xmlns:a16="http://schemas.microsoft.com/office/drawing/2014/main" id="{2F68249F-1A46-419C-89B2-3418E65F29BF}"/>
              </a:ext>
            </a:extLst>
          </p:cNvPr>
          <p:cNvSpPr>
            <a:spLocks noGrp="1"/>
          </p:cNvSpPr>
          <p:nvPr>
            <p:ph sz="quarter" idx="10"/>
          </p:nvPr>
        </p:nvSpPr>
        <p:spPr>
          <a:xfrm>
            <a:off x="1794933" y="1735667"/>
            <a:ext cx="10270067" cy="22665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1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10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53777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47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594402"/>
      </p:ext>
    </p:extLst>
  </p:cSld>
  <p:clrMap bg1="lt1" tx1="dk1" bg2="lt2" tx2="dk2" accent1="accent1" accent2="accent2" accent3="accent3" accent4="accent4" accent5="accent5" accent6="accent6" hlink="hlink" folHlink="folHlink"/>
  <p:sldLayoutIdLst>
    <p:sldLayoutId id="2147483649" r:id="rId1"/>
    <p:sldLayoutId id="2147483912" r:id="rId2"/>
    <p:sldLayoutId id="2147483913" r:id="rId3"/>
    <p:sldLayoutId id="2147483914" r:id="rId4"/>
    <p:sldLayoutId id="2147483915" r:id="rId5"/>
    <p:sldLayoutId id="21474838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20.png"/><Relationship Id="rId5" Type="http://schemas.openxmlformats.org/officeDocument/2006/relationships/oleObject" Target="../embeddings/oleObject2.bin"/><Relationship Id="rId10" Type="http://schemas.openxmlformats.org/officeDocument/2006/relationships/image" Target="../media/image19.png"/><Relationship Id="rId4" Type="http://schemas.openxmlformats.org/officeDocument/2006/relationships/image" Target="../media/image17.emf"/><Relationship Id="rId9"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3136" y="5091762"/>
            <a:ext cx="7834193" cy="1264588"/>
          </a:xfrm>
        </p:spPr>
        <p:txBody>
          <a:bodyPr anchor="ctr">
            <a:normAutofit/>
          </a:bodyPr>
          <a:lstStyle/>
          <a:p>
            <a:pPr algn="r"/>
            <a:r>
              <a:rPr lang="en-US" sz="4200"/>
              <a:t>Configure Azure AD Connect like the Pros</a:t>
            </a:r>
          </a:p>
        </p:txBody>
      </p:sp>
      <p:pic>
        <p:nvPicPr>
          <p:cNvPr id="6" name="Picture 5">
            <a:extLst>
              <a:ext uri="{FF2B5EF4-FFF2-40B4-BE49-F238E27FC236}">
                <a16:creationId xmlns="" xmlns:a16="http://schemas.microsoft.com/office/drawing/2014/main" id="{6BF3235D-4BD7-4FC8-8B5D-0ACF2978FE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83" y="10"/>
            <a:ext cx="12192000" cy="4571990"/>
          </a:xfrm>
          <a:prstGeom prst="rect">
            <a:avLst/>
          </a:prstGeom>
        </p:spPr>
      </p:pic>
      <p:cxnSp>
        <p:nvCxnSpPr>
          <p:cNvPr id="1034" name="Straight Connector 76">
            <a:extLst>
              <a:ext uri="{FF2B5EF4-FFF2-40B4-BE49-F238E27FC236}">
                <a16:creationId xmlns="" xmlns:a16="http://schemas.microsoft.com/office/drawing/2014/main" id="{E126E481-B945-4179-BD79-05E96E9B29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0239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 xmlns:a16="http://schemas.microsoft.com/office/drawing/2014/main" id="{BAC6772D-7786-42F9-974E-6B2828D29172}"/>
              </a:ext>
            </a:extLst>
          </p:cNvPr>
          <p:cNvSpPr/>
          <p:nvPr/>
        </p:nvSpPr>
        <p:spPr bwMode="auto">
          <a:xfrm>
            <a:off x="3260723" y="1271044"/>
            <a:ext cx="2935897" cy="4502729"/>
          </a:xfrm>
          <a:prstGeom prst="rect">
            <a:avLst/>
          </a:prstGeom>
          <a:solidFill>
            <a:sysClr val="window" lastClr="FFFFFF">
              <a:lumMod val="85000"/>
            </a:sysClr>
          </a:solidFill>
          <a:ln w="25400" cap="flat" cmpd="sng" algn="ctr">
            <a:solidFill>
              <a:sysClr val="window" lastClr="FFFFFF"/>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auto" latinLnBrk="0" hangingPunct="1">
              <a:lnSpc>
                <a:spcPct val="100000"/>
              </a:lnSpc>
              <a:spcBef>
                <a:spcPts val="0"/>
              </a:spcBef>
              <a:spcAft>
                <a:spcPts val="0"/>
              </a:spcAft>
              <a:buClrTx/>
              <a:buSzTx/>
              <a:buFontTx/>
              <a:buNone/>
              <a:tabLst/>
              <a:defRPr/>
            </a:pPr>
            <a:endPar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cs typeface="Segoe UI Light" panose="020B0502040204020203" pitchFamily="34" charset="0"/>
            </a:endParaRPr>
          </a:p>
        </p:txBody>
      </p:sp>
      <p:sp>
        <p:nvSpPr>
          <p:cNvPr id="71" name="Rectangle 70">
            <a:extLst>
              <a:ext uri="{FF2B5EF4-FFF2-40B4-BE49-F238E27FC236}">
                <a16:creationId xmlns="" xmlns:a16="http://schemas.microsoft.com/office/drawing/2014/main" id="{5E1059A0-B0C1-4B3D-83A7-7F60F21E6D40}"/>
              </a:ext>
            </a:extLst>
          </p:cNvPr>
          <p:cNvSpPr/>
          <p:nvPr/>
        </p:nvSpPr>
        <p:spPr bwMode="auto">
          <a:xfrm>
            <a:off x="401793" y="1271045"/>
            <a:ext cx="2777280" cy="4502728"/>
          </a:xfrm>
          <a:prstGeom prst="rect">
            <a:avLst/>
          </a:prstGeom>
          <a:solidFill>
            <a:sysClr val="window" lastClr="FFFFFF">
              <a:lumMod val="85000"/>
            </a:sysClr>
          </a:solidFill>
          <a:ln w="25400" cap="flat" cmpd="sng" algn="ctr">
            <a:solidFill>
              <a:sysClr val="window" lastClr="FFFFFF"/>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auto" latinLnBrk="0" hangingPunct="1">
              <a:lnSpc>
                <a:spcPct val="100000"/>
              </a:lnSpc>
              <a:spcBef>
                <a:spcPts val="0"/>
              </a:spcBef>
              <a:spcAft>
                <a:spcPts val="0"/>
              </a:spcAft>
              <a:buClrTx/>
              <a:buSzTx/>
              <a:buFontTx/>
              <a:buNone/>
              <a:tabLst/>
              <a:defRPr/>
            </a:pPr>
            <a:endPar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cs typeface="Segoe UI Light" panose="020B0502040204020203" pitchFamily="34" charset="0"/>
            </a:endParaRPr>
          </a:p>
        </p:txBody>
      </p:sp>
      <p:pic>
        <p:nvPicPr>
          <p:cNvPr id="72" name="Picture 71">
            <a:extLst>
              <a:ext uri="{FF2B5EF4-FFF2-40B4-BE49-F238E27FC236}">
                <a16:creationId xmlns="" xmlns:a16="http://schemas.microsoft.com/office/drawing/2014/main" id="{B7B51708-5E57-4B14-A70B-A2B966EBFB9C}"/>
              </a:ext>
            </a:extLst>
          </p:cNvPr>
          <p:cNvPicPr>
            <a:picLocks noChangeAspect="1"/>
          </p:cNvPicPr>
          <p:nvPr/>
        </p:nvPicPr>
        <p:blipFill>
          <a:blip r:embed="rId3">
            <a:duotone>
              <a:srgbClr val="D9E0E6">
                <a:shade val="45000"/>
                <a:satMod val="135000"/>
              </a:srgbClr>
              <a:prstClr val="white"/>
            </a:duotone>
          </a:blip>
          <a:stretch>
            <a:fillRect/>
          </a:stretch>
        </p:blipFill>
        <p:spPr>
          <a:xfrm>
            <a:off x="6464353" y="507887"/>
            <a:ext cx="5713857" cy="5713857"/>
          </a:xfrm>
          <a:prstGeom prst="rect">
            <a:avLst/>
          </a:prstGeom>
        </p:spPr>
      </p:pic>
      <p:sp>
        <p:nvSpPr>
          <p:cNvPr id="73" name="Title 2">
            <a:extLst>
              <a:ext uri="{FF2B5EF4-FFF2-40B4-BE49-F238E27FC236}">
                <a16:creationId xmlns="" xmlns:a16="http://schemas.microsoft.com/office/drawing/2014/main" id="{FACB1824-DE10-4B95-A713-FB0C9E3BBA06}"/>
              </a:ext>
            </a:extLst>
          </p:cNvPr>
          <p:cNvSpPr txBox="1">
            <a:spLocks/>
          </p:cNvSpPr>
          <p:nvPr/>
        </p:nvSpPr>
        <p:spPr>
          <a:xfrm>
            <a:off x="401793" y="36223"/>
            <a:ext cx="11089582" cy="1325563"/>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dirty="0">
                <a:ln>
                  <a:noFill/>
                </a:ln>
                <a:solidFill>
                  <a:prstClr val="black">
                    <a:lumMod val="75000"/>
                    <a:lumOff val="25000"/>
                  </a:prstClr>
                </a:solidFill>
                <a:effectLst/>
                <a:uLnTx/>
                <a:uFillTx/>
                <a:latin typeface="Segoe UI Light" panose="020B0502040204020203" pitchFamily="34" charset="0"/>
                <a:ea typeface="+mj-ea"/>
                <a:cs typeface="Segoe UI Light" panose="020B0502040204020203" pitchFamily="34" charset="0"/>
              </a:rPr>
              <a:t>Azure Active Directory Connect Functionality</a:t>
            </a:r>
          </a:p>
        </p:txBody>
      </p:sp>
      <p:sp>
        <p:nvSpPr>
          <p:cNvPr id="74" name="TextBox 73">
            <a:extLst>
              <a:ext uri="{FF2B5EF4-FFF2-40B4-BE49-F238E27FC236}">
                <a16:creationId xmlns="" xmlns:a16="http://schemas.microsoft.com/office/drawing/2014/main" id="{ECCB1213-B471-462A-8B75-57F8F14292FC}"/>
              </a:ext>
            </a:extLst>
          </p:cNvPr>
          <p:cNvSpPr txBox="1"/>
          <p:nvPr/>
        </p:nvSpPr>
        <p:spPr>
          <a:xfrm>
            <a:off x="1152298" y="2665807"/>
            <a:ext cx="1117651" cy="211209"/>
          </a:xfrm>
          <a:prstGeom prst="rect">
            <a:avLst/>
          </a:prstGeom>
          <a:noFill/>
        </p:spPr>
        <p:txBody>
          <a:bodyPr wrap="square" lIns="0" tIns="0" rIns="0" bIns="0" rtlCol="0">
            <a:spAutoFit/>
          </a:bodyPr>
          <a:lstStyle/>
          <a:p>
            <a:pPr marL="0" marR="0" lvl="0" indent="0" algn="ctr" defTabSz="914049" rtl="0" eaLnBrk="1" fontAlgn="auto" latinLnBrk="0" hangingPunct="1">
              <a:lnSpc>
                <a:spcPct val="100000"/>
              </a:lnSpc>
              <a:spcBef>
                <a:spcPts val="0"/>
              </a:spcBef>
              <a:spcAft>
                <a:spcPts val="0"/>
              </a:spcAft>
              <a:buClrTx/>
              <a:buSzTx/>
              <a:buFontTx/>
              <a:buNone/>
              <a:tabLst/>
              <a:defRPr/>
            </a:pPr>
            <a:r>
              <a:rPr kumimoji="0" lang="en-US" sz="1372"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rPr>
              <a:t>AD DS </a:t>
            </a:r>
          </a:p>
        </p:txBody>
      </p:sp>
      <p:cxnSp>
        <p:nvCxnSpPr>
          <p:cNvPr id="75" name="Straight Arrow Connector 74">
            <a:extLst>
              <a:ext uri="{FF2B5EF4-FFF2-40B4-BE49-F238E27FC236}">
                <a16:creationId xmlns="" xmlns:a16="http://schemas.microsoft.com/office/drawing/2014/main" id="{12038BCA-258C-4831-B3F4-4BF2682B185E}"/>
              </a:ext>
            </a:extLst>
          </p:cNvPr>
          <p:cNvCxnSpPr>
            <a:cxnSpLocks/>
          </p:cNvCxnSpPr>
          <p:nvPr/>
        </p:nvCxnSpPr>
        <p:spPr>
          <a:xfrm flipV="1">
            <a:off x="5124874" y="4266511"/>
            <a:ext cx="1575350" cy="179795"/>
          </a:xfrm>
          <a:prstGeom prst="straightConnector1">
            <a:avLst/>
          </a:prstGeom>
          <a:noFill/>
          <a:ln w="19050" cap="flat" cmpd="sng" algn="ctr">
            <a:solidFill>
              <a:srgbClr val="2683C6"/>
            </a:solidFill>
            <a:prstDash val="dash"/>
            <a:headEnd type="none" w="lg" len="lg"/>
            <a:tailEnd type="triangle" w="lg" len="lg"/>
          </a:ln>
          <a:effectLst/>
        </p:spPr>
      </p:cxnSp>
      <p:sp>
        <p:nvSpPr>
          <p:cNvPr id="76" name="TextBox 75">
            <a:extLst>
              <a:ext uri="{FF2B5EF4-FFF2-40B4-BE49-F238E27FC236}">
                <a16:creationId xmlns="" xmlns:a16="http://schemas.microsoft.com/office/drawing/2014/main" id="{83F647A4-ED25-4B5A-9371-2BA27850F559}"/>
              </a:ext>
            </a:extLst>
          </p:cNvPr>
          <p:cNvSpPr txBox="1"/>
          <p:nvPr/>
        </p:nvSpPr>
        <p:spPr>
          <a:xfrm>
            <a:off x="251061" y="1394428"/>
            <a:ext cx="2909832" cy="276999"/>
          </a:xfrm>
          <a:prstGeom prst="rect">
            <a:avLst/>
          </a:prstGeom>
          <a:noFill/>
        </p:spPr>
        <p:txBody>
          <a:bodyPr wrap="square" lIns="0" tIns="0" rIns="0" bIns="0" rtlCol="0">
            <a:spAutoFit/>
          </a:bodyPr>
          <a:lstStyle/>
          <a:p>
            <a:pPr marL="0" marR="0" lvl="0" indent="0" algn="ctr" defTabSz="914049" rtl="0" eaLnBrk="1" fontAlgn="auto" latinLnBrk="0" hangingPunct="1">
              <a:lnSpc>
                <a:spcPct val="90000"/>
              </a:lnSpc>
              <a:spcBef>
                <a:spcPct val="20000"/>
              </a:spcBef>
              <a:spcAft>
                <a:spcPts val="0"/>
              </a:spcAft>
              <a:buClrTx/>
              <a:buSzPct val="80000"/>
              <a:buFontTx/>
              <a:buNone/>
              <a:tabLst/>
              <a:defRPr/>
            </a:pPr>
            <a:r>
              <a:rPr kumimoji="0" lang="en-US" sz="2000" b="1" i="0" u="none" strike="noStrike" kern="1200" cap="none" spc="0" normalizeH="0" baseline="0" noProof="0" dirty="0">
                <a:ln>
                  <a:noFill/>
                </a:ln>
                <a:solidFill>
                  <a:srgbClr val="2683C6">
                    <a:alpha val="99000"/>
                  </a:srgbClr>
                </a:solidFill>
                <a:effectLst/>
                <a:uLnTx/>
                <a:uFillTx/>
                <a:latin typeface="Segoe UI Light" panose="020B0502040204020203" pitchFamily="34" charset="0"/>
                <a:ea typeface="+mn-ea"/>
                <a:cs typeface="Segoe UI Light" panose="020B0502040204020203" pitchFamily="34" charset="0"/>
              </a:rPr>
              <a:t>On-premises</a:t>
            </a:r>
          </a:p>
        </p:txBody>
      </p:sp>
      <p:grpSp>
        <p:nvGrpSpPr>
          <p:cNvPr id="77" name="Group 76">
            <a:extLst>
              <a:ext uri="{FF2B5EF4-FFF2-40B4-BE49-F238E27FC236}">
                <a16:creationId xmlns="" xmlns:a16="http://schemas.microsoft.com/office/drawing/2014/main" id="{3A164A78-7F6C-4A17-AF71-3A10ABBD023B}"/>
              </a:ext>
            </a:extLst>
          </p:cNvPr>
          <p:cNvGrpSpPr/>
          <p:nvPr/>
        </p:nvGrpSpPr>
        <p:grpSpPr>
          <a:xfrm>
            <a:off x="4568089" y="5073658"/>
            <a:ext cx="426931" cy="488148"/>
            <a:chOff x="3337766" y="1428258"/>
            <a:chExt cx="426992" cy="488217"/>
          </a:xfrm>
          <a:solidFill>
            <a:srgbClr val="2683C6"/>
          </a:solidFill>
        </p:grpSpPr>
        <p:sp>
          <p:nvSpPr>
            <p:cNvPr id="78" name="Freeform 99">
              <a:extLst>
                <a:ext uri="{FF2B5EF4-FFF2-40B4-BE49-F238E27FC236}">
                  <a16:creationId xmlns="" xmlns:a16="http://schemas.microsoft.com/office/drawing/2014/main" id="{206A2B2C-DF30-4735-9AC0-04CF528B7109}"/>
                </a:ext>
              </a:extLst>
            </p:cNvPr>
            <p:cNvSpPr>
              <a:spLocks/>
            </p:cNvSpPr>
            <p:nvPr/>
          </p:nvSpPr>
          <p:spPr bwMode="black">
            <a:xfrm>
              <a:off x="3372248" y="1628835"/>
              <a:ext cx="392510" cy="2876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grpFill/>
            <a:ln>
              <a:noFill/>
            </a:ln>
            <a:extLst/>
          </p:spPr>
          <p:txBody>
            <a:bodyPr vert="horz" wrap="square" lIns="91427" tIns="45713" rIns="91427" bIns="4571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E0E6"/>
                </a:solidFill>
                <a:effectLst/>
                <a:uLnTx/>
                <a:uFillTx/>
                <a:latin typeface="Segoe UI Light" panose="020B0502040204020203" pitchFamily="34" charset="0"/>
                <a:ea typeface="+mn-ea"/>
                <a:cs typeface="Segoe UI Light" panose="020B0502040204020203" pitchFamily="34" charset="0"/>
              </a:endParaRPr>
            </a:p>
          </p:txBody>
        </p:sp>
        <p:sp>
          <p:nvSpPr>
            <p:cNvPr id="79" name="Freeform 99">
              <a:extLst>
                <a:ext uri="{FF2B5EF4-FFF2-40B4-BE49-F238E27FC236}">
                  <a16:creationId xmlns="" xmlns:a16="http://schemas.microsoft.com/office/drawing/2014/main" id="{FA72CB0C-8C8E-4126-8A66-9647F09FFE87}"/>
                </a:ext>
              </a:extLst>
            </p:cNvPr>
            <p:cNvSpPr>
              <a:spLocks/>
            </p:cNvSpPr>
            <p:nvPr/>
          </p:nvSpPr>
          <p:spPr bwMode="black">
            <a:xfrm rot="10800000">
              <a:off x="3337766" y="1428258"/>
              <a:ext cx="392510" cy="2876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grpFill/>
            <a:ln>
              <a:noFill/>
            </a:ln>
            <a:extLst/>
          </p:spPr>
          <p:txBody>
            <a:bodyPr vert="horz" wrap="square" lIns="91427" tIns="45713" rIns="91427" bIns="4571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9E0E6"/>
                </a:solidFill>
                <a:effectLst/>
                <a:uLnTx/>
                <a:uFillTx/>
                <a:latin typeface="Segoe UI Light" panose="020B0502040204020203" pitchFamily="34" charset="0"/>
                <a:ea typeface="+mn-ea"/>
                <a:cs typeface="Segoe UI Light" panose="020B0502040204020203" pitchFamily="34" charset="0"/>
              </a:endParaRPr>
            </a:p>
          </p:txBody>
        </p:sp>
      </p:grpSp>
      <p:sp>
        <p:nvSpPr>
          <p:cNvPr id="80" name="TextBox 79">
            <a:extLst>
              <a:ext uri="{FF2B5EF4-FFF2-40B4-BE49-F238E27FC236}">
                <a16:creationId xmlns="" xmlns:a16="http://schemas.microsoft.com/office/drawing/2014/main" id="{DEB6717B-5A61-416D-89DA-3CD26B18051E}"/>
              </a:ext>
            </a:extLst>
          </p:cNvPr>
          <p:cNvSpPr txBox="1"/>
          <p:nvPr/>
        </p:nvSpPr>
        <p:spPr>
          <a:xfrm>
            <a:off x="4020181" y="2485560"/>
            <a:ext cx="1400777" cy="654746"/>
          </a:xfrm>
          <a:prstGeom prst="rect">
            <a:avLst/>
          </a:prstGeom>
          <a:noFill/>
        </p:spPr>
        <p:txBody>
          <a:bodyPr wrap="square" lIns="0" tIns="0" rIns="0" bIns="0" rtlCol="0">
            <a:spAutoFit/>
          </a:bodyPr>
          <a:lstStyle/>
          <a:p>
            <a:pPr marL="0" marR="0" lvl="0" indent="0" algn="ctr" defTabSz="914049" rtl="0" eaLnBrk="1" fontAlgn="auto" latinLnBrk="0" hangingPunct="1">
              <a:lnSpc>
                <a:spcPct val="90000"/>
              </a:lnSpc>
              <a:spcBef>
                <a:spcPct val="20000"/>
              </a:spcBef>
              <a:spcAft>
                <a:spcPts val="0"/>
              </a:spcAft>
              <a:buClrTx/>
              <a:buSzPct val="80000"/>
              <a:buFontTx/>
              <a:buNone/>
              <a:tabLst/>
              <a:defRPr/>
            </a:pPr>
            <a:r>
              <a:rPr kumimoji="0" lang="en-US" sz="1372"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rPr>
              <a:t>AD FS (optional)</a:t>
            </a:r>
          </a:p>
          <a:p>
            <a:pPr marL="0" marR="0" lvl="0" indent="0" algn="ctr" defTabSz="914049" rtl="0" eaLnBrk="1" fontAlgn="auto" latinLnBrk="0" hangingPunct="1">
              <a:lnSpc>
                <a:spcPct val="90000"/>
              </a:lnSpc>
              <a:spcBef>
                <a:spcPct val="20000"/>
              </a:spcBef>
              <a:spcAft>
                <a:spcPts val="0"/>
              </a:spcAft>
              <a:buClrTx/>
              <a:buSzPct val="80000"/>
              <a:buFontTx/>
              <a:buNone/>
              <a:tabLst/>
              <a:defRPr/>
            </a:pPr>
            <a:endParaRPr kumimoji="0" lang="en-US" sz="1372"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049" rtl="0" eaLnBrk="1" fontAlgn="auto" latinLnBrk="0" hangingPunct="1">
              <a:lnSpc>
                <a:spcPct val="90000"/>
              </a:lnSpc>
              <a:spcBef>
                <a:spcPct val="20000"/>
              </a:spcBef>
              <a:spcAft>
                <a:spcPts val="0"/>
              </a:spcAft>
              <a:buClrTx/>
              <a:buSzPct val="80000"/>
              <a:buFontTx/>
              <a:buNone/>
              <a:tabLst/>
              <a:defRPr/>
            </a:pPr>
            <a:r>
              <a:rPr kumimoji="0" lang="en-US" sz="1372"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rPr>
              <a:t>Sync engine</a:t>
            </a:r>
          </a:p>
        </p:txBody>
      </p:sp>
      <p:sp>
        <p:nvSpPr>
          <p:cNvPr id="81" name="TextBox 80">
            <a:extLst>
              <a:ext uri="{FF2B5EF4-FFF2-40B4-BE49-F238E27FC236}">
                <a16:creationId xmlns="" xmlns:a16="http://schemas.microsoft.com/office/drawing/2014/main" id="{D953D9E5-A8F8-496C-8980-186020361B65}"/>
              </a:ext>
            </a:extLst>
          </p:cNvPr>
          <p:cNvSpPr txBox="1"/>
          <p:nvPr/>
        </p:nvSpPr>
        <p:spPr>
          <a:xfrm>
            <a:off x="10055210" y="2317815"/>
            <a:ext cx="1189651" cy="1141531"/>
          </a:xfrm>
          <a:prstGeom prst="rect">
            <a:avLst/>
          </a:prstGeom>
          <a:noFill/>
        </p:spPr>
        <p:txBody>
          <a:bodyPr wrap="square" lIns="0" tIns="0" rIns="0" bIns="0" rtlCol="0">
            <a:spAutoFit/>
          </a:bodyPr>
          <a:lstStyle/>
          <a:p>
            <a:pPr marL="0" marR="0" lvl="0" indent="0" algn="l" defTabSz="914049" rtl="0" eaLnBrk="1" fontAlgn="auto" latinLnBrk="0" hangingPunct="1">
              <a:lnSpc>
                <a:spcPct val="90000"/>
              </a:lnSpc>
              <a:spcBef>
                <a:spcPct val="20000"/>
              </a:spcBef>
              <a:spcAft>
                <a:spcPts val="0"/>
              </a:spcAft>
              <a:buClrTx/>
              <a:buSzPct val="80000"/>
              <a:buFontTx/>
              <a:buNone/>
              <a:tabLst/>
              <a:defRPr/>
            </a:pPr>
            <a:r>
              <a:rPr kumimoji="0" lang="en-US" sz="1400"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rPr>
              <a:t>Salesforce</a:t>
            </a:r>
          </a:p>
          <a:p>
            <a:pPr marL="0" marR="0" lvl="0" indent="0" algn="l" defTabSz="914049" rtl="0" eaLnBrk="1" fontAlgn="auto" latinLnBrk="0" hangingPunct="1">
              <a:lnSpc>
                <a:spcPct val="90000"/>
              </a:lnSpc>
              <a:spcBef>
                <a:spcPct val="20000"/>
              </a:spcBef>
              <a:spcAft>
                <a:spcPts val="0"/>
              </a:spcAft>
              <a:buClrTx/>
              <a:buSzPct val="80000"/>
              <a:buFontTx/>
              <a:buNone/>
              <a:tabLst/>
              <a:defRPr/>
            </a:pPr>
            <a:r>
              <a:rPr kumimoji="0" lang="en-US" sz="1400"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rPr>
              <a:t>Box</a:t>
            </a:r>
          </a:p>
          <a:p>
            <a:pPr marL="0" marR="0" lvl="0" indent="0" algn="l" defTabSz="914049" rtl="0" eaLnBrk="1" fontAlgn="auto" latinLnBrk="0" hangingPunct="1">
              <a:lnSpc>
                <a:spcPct val="90000"/>
              </a:lnSpc>
              <a:spcBef>
                <a:spcPct val="20000"/>
              </a:spcBef>
              <a:spcAft>
                <a:spcPts val="0"/>
              </a:spcAft>
              <a:buClrTx/>
              <a:buSzPct val="80000"/>
              <a:buFontTx/>
              <a:buNone/>
              <a:tabLst/>
              <a:defRPr/>
            </a:pPr>
            <a:r>
              <a:rPr kumimoji="0" lang="en-US" sz="1400" b="1" i="0" u="none" strike="noStrike" kern="1200" cap="none" spc="0" normalizeH="0" baseline="0" noProof="0" dirty="0" err="1">
                <a:ln>
                  <a:noFill/>
                </a:ln>
                <a:solidFill>
                  <a:srgbClr val="2683C6"/>
                </a:solidFill>
                <a:effectLst/>
                <a:uLnTx/>
                <a:uFillTx/>
                <a:latin typeface="Segoe UI Light" panose="020B0502040204020203" pitchFamily="34" charset="0"/>
                <a:ea typeface="+mn-ea"/>
                <a:cs typeface="Segoe UI Light" panose="020B0502040204020203" pitchFamily="34" charset="0"/>
              </a:rPr>
              <a:t>DropBox</a:t>
            </a:r>
            <a:endParaRPr kumimoji="0" lang="en-US" sz="1400"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endParaRPr>
          </a:p>
          <a:p>
            <a:pPr marL="0" marR="0" lvl="0" indent="0" algn="l" defTabSz="914049" rtl="0" eaLnBrk="1" fontAlgn="auto" latinLnBrk="0" hangingPunct="1">
              <a:lnSpc>
                <a:spcPct val="90000"/>
              </a:lnSpc>
              <a:spcBef>
                <a:spcPct val="20000"/>
              </a:spcBef>
              <a:spcAft>
                <a:spcPts val="0"/>
              </a:spcAft>
              <a:buClrTx/>
              <a:buSzPct val="80000"/>
              <a:buFontTx/>
              <a:buNone/>
              <a:tabLst/>
              <a:defRPr/>
            </a:pPr>
            <a:r>
              <a:rPr kumimoji="0" lang="en-US" sz="1400"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rPr>
              <a:t>Google</a:t>
            </a:r>
          </a:p>
          <a:p>
            <a:pPr marL="0" marR="0" lvl="0" indent="0" algn="l" defTabSz="914049" rtl="0" eaLnBrk="1" fontAlgn="auto" latinLnBrk="0" hangingPunct="1">
              <a:lnSpc>
                <a:spcPct val="90000"/>
              </a:lnSpc>
              <a:spcBef>
                <a:spcPct val="20000"/>
              </a:spcBef>
              <a:spcAft>
                <a:spcPts val="0"/>
              </a:spcAft>
              <a:buClrTx/>
              <a:buSzPct val="80000"/>
              <a:buFontTx/>
              <a:buNone/>
              <a:tabLst/>
              <a:defRPr/>
            </a:pPr>
            <a:r>
              <a:rPr kumimoji="0" lang="en-US" sz="1400"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rPr>
              <a:t>…</a:t>
            </a:r>
          </a:p>
        </p:txBody>
      </p:sp>
      <p:sp>
        <p:nvSpPr>
          <p:cNvPr id="82" name="TextBox 81">
            <a:extLst>
              <a:ext uri="{FF2B5EF4-FFF2-40B4-BE49-F238E27FC236}">
                <a16:creationId xmlns="" xmlns:a16="http://schemas.microsoft.com/office/drawing/2014/main" id="{B24E4192-4AAF-4E80-B6CB-551F4F7CEA44}"/>
              </a:ext>
            </a:extLst>
          </p:cNvPr>
          <p:cNvSpPr txBox="1"/>
          <p:nvPr/>
        </p:nvSpPr>
        <p:spPr>
          <a:xfrm>
            <a:off x="3283414" y="1394249"/>
            <a:ext cx="2935897" cy="553998"/>
          </a:xfrm>
          <a:prstGeom prst="rect">
            <a:avLst/>
          </a:prstGeom>
          <a:noFill/>
        </p:spPr>
        <p:txBody>
          <a:bodyPr wrap="square" lIns="0" tIns="0" rIns="0" bIns="0" rtlCol="0">
            <a:spAutoFit/>
          </a:bodyPr>
          <a:lstStyle/>
          <a:p>
            <a:pPr marL="0" marR="0" lvl="0" indent="0" algn="ctr" defTabSz="914049" rtl="0" eaLnBrk="1" fontAlgn="auto" latinLnBrk="0" hangingPunct="1">
              <a:lnSpc>
                <a:spcPct val="90000"/>
              </a:lnSpc>
              <a:spcBef>
                <a:spcPct val="20000"/>
              </a:spcBef>
              <a:spcAft>
                <a:spcPts val="0"/>
              </a:spcAft>
              <a:buClrTx/>
              <a:buSzPct val="80000"/>
              <a:buFontTx/>
              <a:buNone/>
              <a:tabLst/>
              <a:defRPr/>
            </a:pPr>
            <a:r>
              <a:rPr kumimoji="0" lang="en-US" sz="2000" b="1" i="0" u="none" strike="noStrike" kern="1200" cap="none" spc="0" normalizeH="0" baseline="0" noProof="0" dirty="0">
                <a:ln>
                  <a:noFill/>
                </a:ln>
                <a:solidFill>
                  <a:srgbClr val="2683C6">
                    <a:alpha val="99000"/>
                  </a:srgbClr>
                </a:solidFill>
                <a:effectLst/>
                <a:uLnTx/>
                <a:uFillTx/>
                <a:latin typeface="Segoe UI Light" panose="020B0502040204020203" pitchFamily="34" charset="0"/>
                <a:ea typeface="+mn-ea"/>
                <a:cs typeface="Segoe UI Light" panose="020B0502040204020203" pitchFamily="34" charset="0"/>
              </a:rPr>
              <a:t>Identity</a:t>
            </a:r>
            <a:br>
              <a:rPr kumimoji="0" lang="en-US" sz="2000" b="1" i="0" u="none" strike="noStrike" kern="1200" cap="none" spc="0" normalizeH="0" baseline="0" noProof="0" dirty="0">
                <a:ln>
                  <a:noFill/>
                </a:ln>
                <a:solidFill>
                  <a:srgbClr val="2683C6">
                    <a:alpha val="99000"/>
                  </a:srgbClr>
                </a:solidFill>
                <a:effectLst/>
                <a:uLnTx/>
                <a:uFillTx/>
                <a:latin typeface="Segoe UI Light" panose="020B0502040204020203" pitchFamily="34" charset="0"/>
                <a:ea typeface="+mn-ea"/>
                <a:cs typeface="Segoe UI Light" panose="020B0502040204020203" pitchFamily="34" charset="0"/>
              </a:rPr>
            </a:br>
            <a:r>
              <a:rPr kumimoji="0" lang="en-US" sz="2000" b="1" i="0" u="none" strike="noStrike" kern="1200" cap="none" spc="0" normalizeH="0" baseline="0" noProof="0" dirty="0">
                <a:ln>
                  <a:noFill/>
                </a:ln>
                <a:solidFill>
                  <a:srgbClr val="2683C6">
                    <a:alpha val="99000"/>
                  </a:srgbClr>
                </a:solidFill>
                <a:effectLst/>
                <a:uLnTx/>
                <a:uFillTx/>
                <a:latin typeface="Segoe UI Light" panose="020B0502040204020203" pitchFamily="34" charset="0"/>
                <a:ea typeface="+mn-ea"/>
                <a:cs typeface="Segoe UI Light" panose="020B0502040204020203" pitchFamily="34" charset="0"/>
              </a:rPr>
              <a:t>Bridge</a:t>
            </a:r>
          </a:p>
        </p:txBody>
      </p:sp>
      <p:cxnSp>
        <p:nvCxnSpPr>
          <p:cNvPr id="83" name="Straight Arrow Connector 82">
            <a:extLst>
              <a:ext uri="{FF2B5EF4-FFF2-40B4-BE49-F238E27FC236}">
                <a16:creationId xmlns="" xmlns:a16="http://schemas.microsoft.com/office/drawing/2014/main" id="{E8C3327C-2B1E-4125-A58A-9EA1D3046BFD}"/>
              </a:ext>
            </a:extLst>
          </p:cNvPr>
          <p:cNvCxnSpPr>
            <a:cxnSpLocks/>
          </p:cNvCxnSpPr>
          <p:nvPr/>
        </p:nvCxnSpPr>
        <p:spPr>
          <a:xfrm>
            <a:off x="5124874" y="3513048"/>
            <a:ext cx="1575350" cy="448212"/>
          </a:xfrm>
          <a:prstGeom prst="straightConnector1">
            <a:avLst/>
          </a:prstGeom>
          <a:noFill/>
          <a:ln w="19050" cap="flat" cmpd="sng" algn="ctr">
            <a:solidFill>
              <a:srgbClr val="2683C6"/>
            </a:solidFill>
            <a:prstDash val="dash"/>
            <a:headEnd type="none" w="lg" len="lg"/>
            <a:tailEnd type="triangle" w="lg" len="lg"/>
          </a:ln>
          <a:effectLst/>
        </p:spPr>
      </p:cxnSp>
      <p:cxnSp>
        <p:nvCxnSpPr>
          <p:cNvPr id="84" name="Straight Arrow Connector 83">
            <a:extLst>
              <a:ext uri="{FF2B5EF4-FFF2-40B4-BE49-F238E27FC236}">
                <a16:creationId xmlns="" xmlns:a16="http://schemas.microsoft.com/office/drawing/2014/main" id="{515CE5C1-B38D-47C4-8450-A4E0924AB872}"/>
              </a:ext>
            </a:extLst>
          </p:cNvPr>
          <p:cNvCxnSpPr>
            <a:cxnSpLocks/>
          </p:cNvCxnSpPr>
          <p:nvPr/>
        </p:nvCxnSpPr>
        <p:spPr>
          <a:xfrm flipV="1">
            <a:off x="7458568" y="2990133"/>
            <a:ext cx="1625515" cy="721889"/>
          </a:xfrm>
          <a:prstGeom prst="straightConnector1">
            <a:avLst/>
          </a:prstGeom>
          <a:noFill/>
          <a:ln w="19050" cap="flat" cmpd="sng" algn="ctr">
            <a:solidFill>
              <a:srgbClr val="2683C6"/>
            </a:solidFill>
            <a:prstDash val="dash"/>
            <a:headEnd type="triangle" w="lg" len="lg"/>
            <a:tailEnd type="triangle" w="lg" len="lg"/>
          </a:ln>
          <a:effectLst/>
        </p:spPr>
      </p:cxnSp>
      <p:sp>
        <p:nvSpPr>
          <p:cNvPr id="85" name="TextBox 84">
            <a:extLst>
              <a:ext uri="{FF2B5EF4-FFF2-40B4-BE49-F238E27FC236}">
                <a16:creationId xmlns="" xmlns:a16="http://schemas.microsoft.com/office/drawing/2014/main" id="{4567728A-ABCD-4C29-B709-D97440675720}"/>
              </a:ext>
            </a:extLst>
          </p:cNvPr>
          <p:cNvSpPr txBox="1"/>
          <p:nvPr/>
        </p:nvSpPr>
        <p:spPr>
          <a:xfrm>
            <a:off x="10055210" y="4484175"/>
            <a:ext cx="1436165" cy="249239"/>
          </a:xfrm>
          <a:prstGeom prst="rect">
            <a:avLst/>
          </a:prstGeom>
          <a:noFill/>
        </p:spPr>
        <p:txBody>
          <a:bodyPr wrap="square" lIns="0" tIns="0" rIns="0" bIns="0" rtlCol="0">
            <a:spAutoFit/>
          </a:bodyPr>
          <a:lstStyle/>
          <a:p>
            <a:pPr marL="0" marR="0" lvl="0" indent="0" algn="l" defTabSz="914049" rtl="0" eaLnBrk="1" fontAlgn="auto" latinLnBrk="0" hangingPunct="1">
              <a:lnSpc>
                <a:spcPct val="90000"/>
              </a:lnSpc>
              <a:spcBef>
                <a:spcPct val="20000"/>
              </a:spcBef>
              <a:spcAft>
                <a:spcPts val="0"/>
              </a:spcAft>
              <a:buClrTx/>
              <a:buSzPct val="80000"/>
              <a:buFontTx/>
              <a:buNone/>
              <a:tabLst/>
              <a:defRPr/>
            </a:pPr>
            <a:r>
              <a:rPr kumimoji="0" lang="en-US" sz="1800" b="1" i="0" u="none" strike="noStrike" kern="1200" cap="none" spc="0" normalizeH="0" baseline="0" noProof="0" dirty="0">
                <a:ln>
                  <a:noFill/>
                </a:ln>
                <a:solidFill>
                  <a:srgbClr val="2683C6">
                    <a:alpha val="99000"/>
                  </a:srgbClr>
                </a:solidFill>
                <a:effectLst/>
                <a:uLnTx/>
                <a:uFillTx/>
                <a:latin typeface="Segoe UI Light" panose="020B0502040204020203" pitchFamily="34" charset="0"/>
                <a:ea typeface="+mn-ea"/>
                <a:cs typeface="Segoe UI Light" panose="020B0502040204020203" pitchFamily="34" charset="0"/>
              </a:rPr>
              <a:t>Your apps</a:t>
            </a:r>
          </a:p>
        </p:txBody>
      </p:sp>
      <p:pic>
        <p:nvPicPr>
          <p:cNvPr id="86" name="Picture 85">
            <a:extLst>
              <a:ext uri="{FF2B5EF4-FFF2-40B4-BE49-F238E27FC236}">
                <a16:creationId xmlns="" xmlns:a16="http://schemas.microsoft.com/office/drawing/2014/main" id="{6C4B5715-7E6A-4991-B0D1-0CC936E24E6D}"/>
              </a:ext>
            </a:extLst>
          </p:cNvPr>
          <p:cNvPicPr>
            <a:picLocks noChangeAspect="1"/>
          </p:cNvPicPr>
          <p:nvPr/>
        </p:nvPicPr>
        <p:blipFill>
          <a:blip r:embed="rId4">
            <a:duotone>
              <a:srgbClr val="2683C6">
                <a:shade val="45000"/>
                <a:satMod val="135000"/>
              </a:srgbClr>
              <a:prstClr val="white"/>
            </a:duotone>
          </a:blip>
          <a:stretch>
            <a:fillRect/>
          </a:stretch>
        </p:blipFill>
        <p:spPr>
          <a:xfrm>
            <a:off x="9224276" y="4236489"/>
            <a:ext cx="764951" cy="764951"/>
          </a:xfrm>
          <a:prstGeom prst="rect">
            <a:avLst/>
          </a:prstGeom>
        </p:spPr>
      </p:pic>
      <p:pic>
        <p:nvPicPr>
          <p:cNvPr id="87" name="Picture 86">
            <a:extLst>
              <a:ext uri="{FF2B5EF4-FFF2-40B4-BE49-F238E27FC236}">
                <a16:creationId xmlns="" xmlns:a16="http://schemas.microsoft.com/office/drawing/2014/main" id="{13FF6CD2-E24C-41B1-BE89-7D70A49A543B}"/>
              </a:ext>
            </a:extLst>
          </p:cNvPr>
          <p:cNvPicPr>
            <a:picLocks noChangeAspect="1"/>
          </p:cNvPicPr>
          <p:nvPr/>
        </p:nvPicPr>
        <p:blipFill>
          <a:blip r:embed="rId5"/>
          <a:stretch>
            <a:fillRect/>
          </a:stretch>
        </p:blipFill>
        <p:spPr>
          <a:xfrm>
            <a:off x="1415346" y="3583975"/>
            <a:ext cx="611961" cy="611961"/>
          </a:xfrm>
          <a:prstGeom prst="rect">
            <a:avLst/>
          </a:prstGeom>
        </p:spPr>
      </p:pic>
      <p:pic>
        <p:nvPicPr>
          <p:cNvPr id="88" name="Picture 87">
            <a:extLst>
              <a:ext uri="{FF2B5EF4-FFF2-40B4-BE49-F238E27FC236}">
                <a16:creationId xmlns="" xmlns:a16="http://schemas.microsoft.com/office/drawing/2014/main" id="{D1E2414E-4DF1-4929-8CA8-42FFFF780EBB}"/>
              </a:ext>
            </a:extLst>
          </p:cNvPr>
          <p:cNvPicPr>
            <a:picLocks noChangeAspect="1"/>
          </p:cNvPicPr>
          <p:nvPr/>
        </p:nvPicPr>
        <p:blipFill>
          <a:blip r:embed="rId6"/>
          <a:stretch>
            <a:fillRect/>
          </a:stretch>
        </p:blipFill>
        <p:spPr>
          <a:xfrm>
            <a:off x="6693617" y="3719224"/>
            <a:ext cx="764951" cy="764951"/>
          </a:xfrm>
          <a:prstGeom prst="rect">
            <a:avLst/>
          </a:prstGeom>
        </p:spPr>
      </p:pic>
      <p:pic>
        <p:nvPicPr>
          <p:cNvPr id="89" name="Picture 88">
            <a:extLst>
              <a:ext uri="{FF2B5EF4-FFF2-40B4-BE49-F238E27FC236}">
                <a16:creationId xmlns="" xmlns:a16="http://schemas.microsoft.com/office/drawing/2014/main" id="{80742BAA-ECCB-4332-9178-8E61CEAF9E5C}"/>
              </a:ext>
            </a:extLst>
          </p:cNvPr>
          <p:cNvPicPr>
            <a:picLocks noChangeAspect="1"/>
          </p:cNvPicPr>
          <p:nvPr/>
        </p:nvPicPr>
        <p:blipFill>
          <a:blip r:embed="rId7"/>
          <a:stretch>
            <a:fillRect/>
          </a:stretch>
        </p:blipFill>
        <p:spPr>
          <a:xfrm>
            <a:off x="9224276" y="2557852"/>
            <a:ext cx="764951" cy="764951"/>
          </a:xfrm>
          <a:prstGeom prst="rect">
            <a:avLst/>
          </a:prstGeom>
        </p:spPr>
      </p:pic>
      <p:pic>
        <p:nvPicPr>
          <p:cNvPr id="90" name="Picture 89">
            <a:extLst>
              <a:ext uri="{FF2B5EF4-FFF2-40B4-BE49-F238E27FC236}">
                <a16:creationId xmlns="" xmlns:a16="http://schemas.microsoft.com/office/drawing/2014/main" id="{69389A57-8FA0-4DC4-B693-0F1D88F3C0E4}"/>
              </a:ext>
            </a:extLst>
          </p:cNvPr>
          <p:cNvPicPr>
            <a:picLocks noChangeAspect="1"/>
          </p:cNvPicPr>
          <p:nvPr/>
        </p:nvPicPr>
        <p:blipFill>
          <a:blip r:embed="rId8"/>
          <a:stretch>
            <a:fillRect/>
          </a:stretch>
        </p:blipFill>
        <p:spPr>
          <a:xfrm>
            <a:off x="9158786" y="3331680"/>
            <a:ext cx="846316" cy="846316"/>
          </a:xfrm>
          <a:prstGeom prst="rect">
            <a:avLst/>
          </a:prstGeom>
        </p:spPr>
      </p:pic>
      <p:cxnSp>
        <p:nvCxnSpPr>
          <p:cNvPr id="91" name="Straight Arrow Connector 90">
            <a:extLst>
              <a:ext uri="{FF2B5EF4-FFF2-40B4-BE49-F238E27FC236}">
                <a16:creationId xmlns="" xmlns:a16="http://schemas.microsoft.com/office/drawing/2014/main" id="{CB106C11-6F9F-4ED4-BE38-441F1BEECCDE}"/>
              </a:ext>
            </a:extLst>
          </p:cNvPr>
          <p:cNvCxnSpPr>
            <a:cxnSpLocks/>
          </p:cNvCxnSpPr>
          <p:nvPr/>
        </p:nvCxnSpPr>
        <p:spPr>
          <a:xfrm flipV="1">
            <a:off x="7458568" y="3864663"/>
            <a:ext cx="1625515" cy="171299"/>
          </a:xfrm>
          <a:prstGeom prst="straightConnector1">
            <a:avLst/>
          </a:prstGeom>
          <a:noFill/>
          <a:ln w="19050" cap="flat" cmpd="sng" algn="ctr">
            <a:solidFill>
              <a:srgbClr val="2683C6"/>
            </a:solidFill>
            <a:prstDash val="dash"/>
            <a:headEnd type="triangle" w="lg" len="lg"/>
            <a:tailEnd type="triangle" w="lg" len="lg"/>
          </a:ln>
          <a:effectLst/>
        </p:spPr>
      </p:cxnSp>
      <p:sp>
        <p:nvSpPr>
          <p:cNvPr id="92" name="TextBox 91">
            <a:extLst>
              <a:ext uri="{FF2B5EF4-FFF2-40B4-BE49-F238E27FC236}">
                <a16:creationId xmlns="" xmlns:a16="http://schemas.microsoft.com/office/drawing/2014/main" id="{AE886E86-0E33-4773-866F-613977FAB6E6}"/>
              </a:ext>
            </a:extLst>
          </p:cNvPr>
          <p:cNvSpPr txBox="1"/>
          <p:nvPr/>
        </p:nvSpPr>
        <p:spPr>
          <a:xfrm>
            <a:off x="10055210" y="3712022"/>
            <a:ext cx="1436165" cy="249239"/>
          </a:xfrm>
          <a:prstGeom prst="rect">
            <a:avLst/>
          </a:prstGeom>
          <a:noFill/>
        </p:spPr>
        <p:txBody>
          <a:bodyPr wrap="square" lIns="0" tIns="0" rIns="0" bIns="0" rtlCol="0">
            <a:spAutoFit/>
          </a:bodyPr>
          <a:lstStyle/>
          <a:p>
            <a:pPr marL="0" marR="0" lvl="0" indent="0" algn="l" defTabSz="914049" rtl="0" eaLnBrk="1" fontAlgn="auto" latinLnBrk="0" hangingPunct="1">
              <a:lnSpc>
                <a:spcPct val="90000"/>
              </a:lnSpc>
              <a:spcBef>
                <a:spcPct val="20000"/>
              </a:spcBef>
              <a:spcAft>
                <a:spcPts val="0"/>
              </a:spcAft>
              <a:buClrTx/>
              <a:buSzPct val="80000"/>
              <a:buFontTx/>
              <a:buNone/>
              <a:tabLst/>
              <a:defRPr/>
            </a:pPr>
            <a:r>
              <a:rPr kumimoji="0" lang="en-US" sz="1800" b="1" i="0" u="none" strike="noStrike" kern="1200" cap="none" spc="0" normalizeH="0" baseline="0" noProof="0" dirty="0">
                <a:ln>
                  <a:noFill/>
                </a:ln>
                <a:solidFill>
                  <a:srgbClr val="2683C6">
                    <a:alpha val="99000"/>
                  </a:srgbClr>
                </a:solidFill>
                <a:effectLst/>
                <a:uLnTx/>
                <a:uFillTx/>
                <a:latin typeface="Segoe UI Light" panose="020B0502040204020203" pitchFamily="34" charset="0"/>
                <a:ea typeface="+mn-ea"/>
                <a:cs typeface="Segoe UI Light" panose="020B0502040204020203" pitchFamily="34" charset="0"/>
              </a:rPr>
              <a:t>Office 365</a:t>
            </a:r>
          </a:p>
        </p:txBody>
      </p:sp>
      <p:cxnSp>
        <p:nvCxnSpPr>
          <p:cNvPr id="93" name="Straight Arrow Connector 92">
            <a:extLst>
              <a:ext uri="{FF2B5EF4-FFF2-40B4-BE49-F238E27FC236}">
                <a16:creationId xmlns="" xmlns:a16="http://schemas.microsoft.com/office/drawing/2014/main" id="{F6C33435-E240-4416-A6FD-1086E384EBEE}"/>
              </a:ext>
            </a:extLst>
          </p:cNvPr>
          <p:cNvCxnSpPr>
            <a:cxnSpLocks/>
          </p:cNvCxnSpPr>
          <p:nvPr/>
        </p:nvCxnSpPr>
        <p:spPr>
          <a:xfrm>
            <a:off x="7458568" y="4334771"/>
            <a:ext cx="1625515" cy="289020"/>
          </a:xfrm>
          <a:prstGeom prst="straightConnector1">
            <a:avLst/>
          </a:prstGeom>
          <a:noFill/>
          <a:ln w="19050" cap="flat" cmpd="sng" algn="ctr">
            <a:solidFill>
              <a:srgbClr val="2683C6"/>
            </a:solidFill>
            <a:prstDash val="dash"/>
            <a:headEnd type="triangle" w="lg" len="lg"/>
            <a:tailEnd type="triangle" w="lg" len="lg"/>
          </a:ln>
          <a:effectLst/>
        </p:spPr>
      </p:cxnSp>
      <p:pic>
        <p:nvPicPr>
          <p:cNvPr id="94" name="Picture 93">
            <a:extLst>
              <a:ext uri="{FF2B5EF4-FFF2-40B4-BE49-F238E27FC236}">
                <a16:creationId xmlns="" xmlns:a16="http://schemas.microsoft.com/office/drawing/2014/main" id="{521D5F87-7FD1-44DA-933A-12932EBB70B5}"/>
              </a:ext>
            </a:extLst>
          </p:cNvPr>
          <p:cNvPicPr>
            <a:picLocks noChangeAspect="1"/>
          </p:cNvPicPr>
          <p:nvPr/>
        </p:nvPicPr>
        <p:blipFill>
          <a:blip r:embed="rId9"/>
          <a:stretch>
            <a:fillRect/>
          </a:stretch>
        </p:blipFill>
        <p:spPr>
          <a:xfrm>
            <a:off x="4513822" y="3329198"/>
            <a:ext cx="535466" cy="535466"/>
          </a:xfrm>
          <a:prstGeom prst="rect">
            <a:avLst/>
          </a:prstGeom>
        </p:spPr>
      </p:pic>
      <p:sp>
        <p:nvSpPr>
          <p:cNvPr id="95" name="TextBox 94">
            <a:extLst>
              <a:ext uri="{FF2B5EF4-FFF2-40B4-BE49-F238E27FC236}">
                <a16:creationId xmlns="" xmlns:a16="http://schemas.microsoft.com/office/drawing/2014/main" id="{DBD6C267-A7AD-435A-96FF-26E03A13D6F1}"/>
              </a:ext>
            </a:extLst>
          </p:cNvPr>
          <p:cNvSpPr txBox="1"/>
          <p:nvPr/>
        </p:nvSpPr>
        <p:spPr>
          <a:xfrm>
            <a:off x="3637057" y="1998729"/>
            <a:ext cx="2284367" cy="217243"/>
          </a:xfrm>
          <a:prstGeom prst="rect">
            <a:avLst/>
          </a:prstGeom>
          <a:noFill/>
        </p:spPr>
        <p:txBody>
          <a:bodyPr wrap="square" lIns="0" tIns="0" rIns="0" bIns="0" rtlCol="0">
            <a:spAutoFit/>
          </a:bodyPr>
          <a:lstStyle/>
          <a:p>
            <a:pPr marL="0" marR="0" lvl="0" indent="0" algn="ctr" defTabSz="914049" rtl="0" eaLnBrk="1" fontAlgn="auto" latinLnBrk="0" hangingPunct="1">
              <a:lnSpc>
                <a:spcPct val="90000"/>
              </a:lnSpc>
              <a:spcBef>
                <a:spcPct val="20000"/>
              </a:spcBef>
              <a:spcAft>
                <a:spcPts val="0"/>
              </a:spcAft>
              <a:buClrTx/>
              <a:buSzPct val="80000"/>
              <a:buFontTx/>
              <a:buNone/>
              <a:tabLst/>
              <a:defRPr/>
            </a:pPr>
            <a:r>
              <a:rPr kumimoji="0" lang="en-US" sz="1568"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rPr>
              <a:t>Azure AD Connect</a:t>
            </a:r>
          </a:p>
        </p:txBody>
      </p:sp>
      <p:pic>
        <p:nvPicPr>
          <p:cNvPr id="96" name="Picture 95">
            <a:extLst>
              <a:ext uri="{FF2B5EF4-FFF2-40B4-BE49-F238E27FC236}">
                <a16:creationId xmlns="" xmlns:a16="http://schemas.microsoft.com/office/drawing/2014/main" id="{3A494BB0-7882-400A-BCA7-972B94AE4DEB}"/>
              </a:ext>
            </a:extLst>
          </p:cNvPr>
          <p:cNvPicPr>
            <a:picLocks noChangeAspect="1"/>
          </p:cNvPicPr>
          <p:nvPr/>
        </p:nvPicPr>
        <p:blipFill>
          <a:blip r:embed="rId10"/>
          <a:stretch>
            <a:fillRect/>
          </a:stretch>
        </p:blipFill>
        <p:spPr>
          <a:xfrm>
            <a:off x="4513822" y="4201428"/>
            <a:ext cx="535466" cy="535466"/>
          </a:xfrm>
          <a:prstGeom prst="rect">
            <a:avLst/>
          </a:prstGeom>
        </p:spPr>
      </p:pic>
      <p:cxnSp>
        <p:nvCxnSpPr>
          <p:cNvPr id="97" name="Straight Arrow Connector 96">
            <a:extLst>
              <a:ext uri="{FF2B5EF4-FFF2-40B4-BE49-F238E27FC236}">
                <a16:creationId xmlns="" xmlns:a16="http://schemas.microsoft.com/office/drawing/2014/main" id="{97390C25-E4D7-49F4-B0BB-00BDB1006962}"/>
              </a:ext>
            </a:extLst>
          </p:cNvPr>
          <p:cNvCxnSpPr>
            <a:cxnSpLocks/>
          </p:cNvCxnSpPr>
          <p:nvPr/>
        </p:nvCxnSpPr>
        <p:spPr>
          <a:xfrm flipV="1">
            <a:off x="5124874" y="4558877"/>
            <a:ext cx="1575350" cy="514782"/>
          </a:xfrm>
          <a:prstGeom prst="straightConnector1">
            <a:avLst/>
          </a:prstGeom>
          <a:noFill/>
          <a:ln w="19050" cap="flat" cmpd="sng" algn="ctr">
            <a:solidFill>
              <a:srgbClr val="2683C6"/>
            </a:solidFill>
            <a:prstDash val="dash"/>
            <a:headEnd type="triangle" w="lg" len="lg"/>
            <a:tailEnd type="triangle" w="lg" len="lg"/>
          </a:ln>
          <a:effectLst/>
        </p:spPr>
      </p:cxnSp>
      <p:cxnSp>
        <p:nvCxnSpPr>
          <p:cNvPr id="98" name="Straight Arrow Connector 97">
            <a:extLst>
              <a:ext uri="{FF2B5EF4-FFF2-40B4-BE49-F238E27FC236}">
                <a16:creationId xmlns="" xmlns:a16="http://schemas.microsoft.com/office/drawing/2014/main" id="{F347EF6C-CED0-4862-83FA-F45DABC6658B}"/>
              </a:ext>
            </a:extLst>
          </p:cNvPr>
          <p:cNvCxnSpPr>
            <a:cxnSpLocks/>
          </p:cNvCxnSpPr>
          <p:nvPr/>
        </p:nvCxnSpPr>
        <p:spPr>
          <a:xfrm flipV="1">
            <a:off x="4751363" y="4742119"/>
            <a:ext cx="4466" cy="261501"/>
          </a:xfrm>
          <a:prstGeom prst="straightConnector1">
            <a:avLst/>
          </a:prstGeom>
          <a:noFill/>
          <a:ln w="19050" cap="flat" cmpd="sng" algn="ctr">
            <a:solidFill>
              <a:srgbClr val="2683C6"/>
            </a:solidFill>
            <a:prstDash val="dash"/>
            <a:headEnd type="none" w="lg" len="lg"/>
            <a:tailEnd type="triangle" w="lg" len="lg"/>
          </a:ln>
          <a:effectLst/>
        </p:spPr>
      </p:cxnSp>
      <p:cxnSp>
        <p:nvCxnSpPr>
          <p:cNvPr id="99" name="Straight Arrow Connector 98">
            <a:extLst>
              <a:ext uri="{FF2B5EF4-FFF2-40B4-BE49-F238E27FC236}">
                <a16:creationId xmlns="" xmlns:a16="http://schemas.microsoft.com/office/drawing/2014/main" id="{5FBC00F4-32DA-41AA-8A9D-C358E8E7275A}"/>
              </a:ext>
            </a:extLst>
          </p:cNvPr>
          <p:cNvCxnSpPr>
            <a:cxnSpLocks/>
            <a:endCxn id="96" idx="0"/>
          </p:cNvCxnSpPr>
          <p:nvPr/>
        </p:nvCxnSpPr>
        <p:spPr>
          <a:xfrm>
            <a:off x="4781555" y="3930221"/>
            <a:ext cx="1" cy="271207"/>
          </a:xfrm>
          <a:prstGeom prst="straightConnector1">
            <a:avLst/>
          </a:prstGeom>
          <a:noFill/>
          <a:ln w="19050" cap="flat" cmpd="sng" algn="ctr">
            <a:solidFill>
              <a:srgbClr val="2683C6"/>
            </a:solidFill>
            <a:prstDash val="dash"/>
            <a:headEnd type="none" w="lg" len="lg"/>
            <a:tailEnd type="triangle" w="lg" len="lg"/>
          </a:ln>
          <a:effectLst/>
        </p:spPr>
      </p:cxnSp>
      <p:cxnSp>
        <p:nvCxnSpPr>
          <p:cNvPr id="100" name="Straight Arrow Connector 99">
            <a:extLst>
              <a:ext uri="{FF2B5EF4-FFF2-40B4-BE49-F238E27FC236}">
                <a16:creationId xmlns="" xmlns:a16="http://schemas.microsoft.com/office/drawing/2014/main" id="{821D16A3-AFEF-4916-8C78-DCD4860CC800}"/>
              </a:ext>
            </a:extLst>
          </p:cNvPr>
          <p:cNvCxnSpPr>
            <a:cxnSpLocks/>
          </p:cNvCxnSpPr>
          <p:nvPr/>
        </p:nvCxnSpPr>
        <p:spPr>
          <a:xfrm>
            <a:off x="2027308" y="3961261"/>
            <a:ext cx="2382322" cy="453817"/>
          </a:xfrm>
          <a:prstGeom prst="straightConnector1">
            <a:avLst/>
          </a:prstGeom>
          <a:noFill/>
          <a:ln w="19050" cap="flat" cmpd="sng" algn="ctr">
            <a:solidFill>
              <a:srgbClr val="2683C6"/>
            </a:solidFill>
            <a:prstDash val="dash"/>
            <a:headEnd type="none" w="lg" len="lg"/>
            <a:tailEnd type="triangle" w="lg" len="lg"/>
          </a:ln>
          <a:effectLst/>
        </p:spPr>
      </p:cxnSp>
      <p:cxnSp>
        <p:nvCxnSpPr>
          <p:cNvPr id="101" name="Straight Arrow Connector 100">
            <a:extLst>
              <a:ext uri="{FF2B5EF4-FFF2-40B4-BE49-F238E27FC236}">
                <a16:creationId xmlns="" xmlns:a16="http://schemas.microsoft.com/office/drawing/2014/main" id="{5946EEBF-B350-452F-B279-878D90B6A8BB}"/>
              </a:ext>
            </a:extLst>
          </p:cNvPr>
          <p:cNvCxnSpPr>
            <a:cxnSpLocks/>
          </p:cNvCxnSpPr>
          <p:nvPr/>
        </p:nvCxnSpPr>
        <p:spPr>
          <a:xfrm flipV="1">
            <a:off x="2027308" y="3513049"/>
            <a:ext cx="2382322" cy="206175"/>
          </a:xfrm>
          <a:prstGeom prst="straightConnector1">
            <a:avLst/>
          </a:prstGeom>
          <a:noFill/>
          <a:ln w="19050" cap="flat" cmpd="sng" algn="ctr">
            <a:solidFill>
              <a:srgbClr val="2683C6"/>
            </a:solidFill>
            <a:prstDash val="dash"/>
            <a:headEnd type="none" w="lg" len="lg"/>
            <a:tailEnd type="triangle" w="lg" len="lg"/>
          </a:ln>
          <a:effectLst/>
        </p:spPr>
      </p:cxnSp>
      <p:cxnSp>
        <p:nvCxnSpPr>
          <p:cNvPr id="102" name="Straight Arrow Connector 101">
            <a:extLst>
              <a:ext uri="{FF2B5EF4-FFF2-40B4-BE49-F238E27FC236}">
                <a16:creationId xmlns="" xmlns:a16="http://schemas.microsoft.com/office/drawing/2014/main" id="{AA16CB26-AE33-4DC6-8DAD-B6C1B9E8FD71}"/>
              </a:ext>
            </a:extLst>
          </p:cNvPr>
          <p:cNvCxnSpPr>
            <a:cxnSpLocks/>
          </p:cNvCxnSpPr>
          <p:nvPr/>
        </p:nvCxnSpPr>
        <p:spPr>
          <a:xfrm>
            <a:off x="2027308" y="4195936"/>
            <a:ext cx="2382322" cy="877723"/>
          </a:xfrm>
          <a:prstGeom prst="straightConnector1">
            <a:avLst/>
          </a:prstGeom>
          <a:noFill/>
          <a:ln w="19050" cap="flat" cmpd="sng" algn="ctr">
            <a:solidFill>
              <a:srgbClr val="2683C6"/>
            </a:solidFill>
            <a:prstDash val="dash"/>
            <a:headEnd type="triangle" w="lg" len="lg"/>
            <a:tailEnd type="triangle" w="lg" len="lg"/>
          </a:ln>
          <a:effectLst/>
        </p:spPr>
      </p:cxnSp>
      <p:sp>
        <p:nvSpPr>
          <p:cNvPr id="103" name="TextBox 102">
            <a:extLst>
              <a:ext uri="{FF2B5EF4-FFF2-40B4-BE49-F238E27FC236}">
                <a16:creationId xmlns="" xmlns:a16="http://schemas.microsoft.com/office/drawing/2014/main" id="{E91EA970-0CF6-4433-9AA2-C65CC79B6BD8}"/>
              </a:ext>
            </a:extLst>
          </p:cNvPr>
          <p:cNvSpPr txBox="1"/>
          <p:nvPr/>
        </p:nvSpPr>
        <p:spPr>
          <a:xfrm>
            <a:off x="4014802" y="2723306"/>
            <a:ext cx="1400777" cy="190087"/>
          </a:xfrm>
          <a:prstGeom prst="rect">
            <a:avLst/>
          </a:prstGeom>
          <a:noFill/>
        </p:spPr>
        <p:txBody>
          <a:bodyPr wrap="square" lIns="0" tIns="0" rIns="0" bIns="0" rtlCol="0">
            <a:spAutoFit/>
          </a:bodyPr>
          <a:lstStyle/>
          <a:p>
            <a:pPr marL="0" marR="0" lvl="0" indent="0" algn="ctr" defTabSz="914049" rtl="0" eaLnBrk="1" fontAlgn="auto" latinLnBrk="0" hangingPunct="1">
              <a:lnSpc>
                <a:spcPct val="90000"/>
              </a:lnSpc>
              <a:spcBef>
                <a:spcPct val="20000"/>
              </a:spcBef>
              <a:spcAft>
                <a:spcPts val="0"/>
              </a:spcAft>
              <a:buClrTx/>
              <a:buSzPct val="80000"/>
              <a:buFontTx/>
              <a:buNone/>
              <a:tabLst/>
              <a:defRPr/>
            </a:pPr>
            <a:r>
              <a:rPr kumimoji="0" lang="en-US" sz="1372" b="1" i="0" u="none" strike="noStrike" kern="1200" cap="none" spc="0" normalizeH="0" baseline="0" noProof="0" dirty="0">
                <a:ln>
                  <a:noFill/>
                </a:ln>
                <a:solidFill>
                  <a:srgbClr val="2683C6"/>
                </a:solidFill>
                <a:effectLst/>
                <a:uLnTx/>
                <a:uFillTx/>
                <a:latin typeface="Segoe UI Light" panose="020B0502040204020203" pitchFamily="34" charset="0"/>
                <a:ea typeface="+mn-ea"/>
                <a:cs typeface="Segoe UI Light" panose="020B0502040204020203" pitchFamily="34" charset="0"/>
              </a:rPr>
              <a:t>Health</a:t>
            </a:r>
          </a:p>
        </p:txBody>
      </p:sp>
    </p:spTree>
    <p:extLst>
      <p:ext uri="{BB962C8B-B14F-4D97-AF65-F5344CB8AC3E}">
        <p14:creationId xmlns:p14="http://schemas.microsoft.com/office/powerpoint/2010/main" val="35673871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par>
                                <p:cTn id="8" presetID="22" presetClass="entr" presetSubtype="8"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wipe(left)">
                                      <p:cBhvr>
                                        <p:cTn id="10" dur="500"/>
                                        <p:tgtEl>
                                          <p:spTgt spid="10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8"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left)">
                                      <p:cBhvr>
                                        <p:cTn id="17" dur="500"/>
                                        <p:tgtEl>
                                          <p:spTgt spid="97"/>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left)">
                                      <p:cBhvr>
                                        <p:cTn id="21" dur="500"/>
                                        <p:tgtEl>
                                          <p:spTgt spid="84"/>
                                        </p:tgtEl>
                                      </p:cBhvr>
                                    </p:animEffect>
                                  </p:childTnLst>
                                </p:cTn>
                              </p:par>
                              <p:par>
                                <p:cTn id="22" presetID="22" presetClass="entr" presetSubtype="8" fill="hold"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wipe(left)">
                                      <p:cBhvr>
                                        <p:cTn id="24" dur="500"/>
                                        <p:tgtEl>
                                          <p:spTgt spid="91"/>
                                        </p:tgtEl>
                                      </p:cBhvr>
                                    </p:animEffect>
                                  </p:childTnLst>
                                </p:cTn>
                              </p:par>
                              <p:par>
                                <p:cTn id="25" presetID="22" presetClass="entr" presetSubtype="8"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left)">
                                      <p:cBhvr>
                                        <p:cTn id="27" dur="5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left)">
                                      <p:cBhvr>
                                        <p:cTn id="32" dur="500"/>
                                        <p:tgtEl>
                                          <p:spTgt spid="9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500"/>
                                        <p:tgtEl>
                                          <p:spTgt spid="10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left)">
                                      <p:cBhvr>
                                        <p:cTn id="39" dur="500"/>
                                        <p:tgtEl>
                                          <p:spTgt spid="100"/>
                                        </p:tgtEl>
                                      </p:cBhvr>
                                    </p:animEffect>
                                  </p:childTnLst>
                                </p:cTn>
                              </p:par>
                              <p:par>
                                <p:cTn id="40" presetID="22" presetClass="entr" presetSubtype="8"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ipe(left)">
                                      <p:cBhvr>
                                        <p:cTn id="42" dur="500"/>
                                        <p:tgtEl>
                                          <p:spTgt spid="99"/>
                                        </p:tgtEl>
                                      </p:cBhvr>
                                    </p:animEffect>
                                  </p:childTnLst>
                                </p:cTn>
                              </p:par>
                              <p:par>
                                <p:cTn id="43" presetID="22" presetClass="entr" presetSubtype="8"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wipe(left)">
                                      <p:cBhvr>
                                        <p:cTn id="45" dur="500"/>
                                        <p:tgtEl>
                                          <p:spTgt spid="98"/>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left)">
                                      <p:cBhvr>
                                        <p:cTn id="4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 xmlns:a16="http://schemas.microsoft.com/office/drawing/2014/main" id="{7D6E2775-DEAC-405E-9E65-007B49737D82}"/>
              </a:ext>
            </a:extLst>
          </p:cNvPr>
          <p:cNvSpPr/>
          <p:nvPr/>
        </p:nvSpPr>
        <p:spPr bwMode="auto">
          <a:xfrm>
            <a:off x="458000" y="2125848"/>
            <a:ext cx="11272563" cy="42710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271" name="Straight Arrow Connector 156"/>
          <p:cNvCxnSpPr>
            <a:cxnSpLocks/>
            <a:stCxn id="209" idx="5"/>
            <a:endCxn id="149" idx="0"/>
          </p:cNvCxnSpPr>
          <p:nvPr/>
        </p:nvCxnSpPr>
        <p:spPr>
          <a:xfrm>
            <a:off x="6239781" y="2732962"/>
            <a:ext cx="1409316" cy="1928915"/>
          </a:xfrm>
          <a:prstGeom prst="curvedConnector2">
            <a:avLst/>
          </a:prstGeom>
          <a:noFill/>
          <a:ln w="15875">
            <a:solidFill>
              <a:schemeClr val="tx1"/>
            </a:solidFill>
            <a:prstDash val="sysDash"/>
            <a:miter lim="800000"/>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Arrow Connector 85"/>
          <p:cNvCxnSpPr>
            <a:cxnSpLocks/>
          </p:cNvCxnSpPr>
          <p:nvPr/>
        </p:nvCxnSpPr>
        <p:spPr>
          <a:xfrm flipV="1">
            <a:off x="2521204" y="3017867"/>
            <a:ext cx="894859" cy="1103346"/>
          </a:xfrm>
          <a:prstGeom prst="straightConnector1">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56" name="Rectangle 155"/>
          <p:cNvSpPr/>
          <p:nvPr/>
        </p:nvSpPr>
        <p:spPr>
          <a:xfrm>
            <a:off x="6915238" y="3385016"/>
            <a:ext cx="1094280" cy="488211"/>
          </a:xfrm>
          <a:prstGeom prst="rect">
            <a:avLst/>
          </a:prstGeom>
          <a:solidFill>
            <a:schemeClr val="bg1"/>
          </a:solidFill>
          <a:ln>
            <a:noFill/>
          </a:ln>
        </p:spPr>
        <p:txBody>
          <a:bodyPr wrap="square" lIns="0" tIns="0" rIns="0" bIns="0" anchor="ctr">
            <a:spAutoFit/>
          </a:bodyPr>
          <a:lstStyle/>
          <a:p>
            <a:pPr marL="0" marR="0" lvl="0" indent="0" algn="l" defTabSz="1218082" rtl="0" eaLnBrk="1" fontAlgn="base" latinLnBrk="0" hangingPunct="1">
              <a:lnSpc>
                <a:spcPct val="90000"/>
              </a:lnSpc>
              <a:spcBef>
                <a:spcPct val="20000"/>
              </a:spcBef>
              <a:spcAft>
                <a:spcPct val="0"/>
              </a:spcAft>
              <a:buClrTx/>
              <a:buSzPct val="80000"/>
              <a:buFontTx/>
              <a:buNone/>
              <a:tabLst/>
              <a:defRPr/>
            </a:pPr>
            <a:r>
              <a:rPr kumimoji="0" lang="en-US" sz="1175"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Identity + Password Hash synchronization </a:t>
            </a:r>
          </a:p>
        </p:txBody>
      </p:sp>
      <p:grpSp>
        <p:nvGrpSpPr>
          <p:cNvPr id="244" name="Group 243"/>
          <p:cNvGrpSpPr>
            <a:grpSpLocks noChangeAspect="1"/>
          </p:cNvGrpSpPr>
          <p:nvPr/>
        </p:nvGrpSpPr>
        <p:grpSpPr>
          <a:xfrm>
            <a:off x="2501797" y="4350280"/>
            <a:ext cx="435949" cy="202973"/>
            <a:chOff x="-2435740" y="3938475"/>
            <a:chExt cx="1282955" cy="597330"/>
          </a:xfrm>
          <a:solidFill>
            <a:schemeClr val="accent4"/>
          </a:solidFill>
        </p:grpSpPr>
        <p:sp>
          <p:nvSpPr>
            <p:cNvPr id="201" name="Freeform 59"/>
            <p:cNvSpPr>
              <a:spLocks noChangeAspect="1" noEditPoints="1"/>
            </p:cNvSpPr>
            <p:nvPr/>
          </p:nvSpPr>
          <p:spPr bwMode="auto">
            <a:xfrm>
              <a:off x="-2435740" y="4349790"/>
              <a:ext cx="274320" cy="127939"/>
            </a:xfrm>
            <a:custGeom>
              <a:avLst/>
              <a:gdLst>
                <a:gd name="T0" fmla="*/ 47 w 48"/>
                <a:gd name="T1" fmla="*/ 9 h 22"/>
                <a:gd name="T2" fmla="*/ 44 w 48"/>
                <a:gd name="T3" fmla="*/ 5 h 22"/>
                <a:gd name="T4" fmla="*/ 21 w 48"/>
                <a:gd name="T5" fmla="*/ 5 h 22"/>
                <a:gd name="T6" fmla="*/ 11 w 48"/>
                <a:gd name="T7" fmla="*/ 0 h 22"/>
                <a:gd name="T8" fmla="*/ 0 w 48"/>
                <a:gd name="T9" fmla="*/ 11 h 22"/>
                <a:gd name="T10" fmla="*/ 11 w 48"/>
                <a:gd name="T11" fmla="*/ 22 h 22"/>
                <a:gd name="T12" fmla="*/ 21 w 48"/>
                <a:gd name="T13" fmla="*/ 16 h 22"/>
                <a:gd name="T14" fmla="*/ 25 w 48"/>
                <a:gd name="T15" fmla="*/ 16 h 22"/>
                <a:gd name="T16" fmla="*/ 29 w 48"/>
                <a:gd name="T17" fmla="*/ 13 h 22"/>
                <a:gd name="T18" fmla="*/ 32 w 48"/>
                <a:gd name="T19" fmla="*/ 16 h 22"/>
                <a:gd name="T20" fmla="*/ 34 w 48"/>
                <a:gd name="T21" fmla="*/ 13 h 22"/>
                <a:gd name="T22" fmla="*/ 37 w 48"/>
                <a:gd name="T23" fmla="*/ 16 h 22"/>
                <a:gd name="T24" fmla="*/ 40 w 48"/>
                <a:gd name="T25" fmla="*/ 13 h 22"/>
                <a:gd name="T26" fmla="*/ 43 w 48"/>
                <a:gd name="T27" fmla="*/ 16 h 22"/>
                <a:gd name="T28" fmla="*/ 43 w 48"/>
                <a:gd name="T29" fmla="*/ 16 h 22"/>
                <a:gd name="T30" fmla="*/ 47 w 48"/>
                <a:gd name="T31" fmla="*/ 11 h 22"/>
                <a:gd name="T32" fmla="*/ 47 w 48"/>
                <a:gd name="T33" fmla="*/ 9 h 22"/>
                <a:gd name="T34" fmla="*/ 6 w 48"/>
                <a:gd name="T35" fmla="*/ 14 h 22"/>
                <a:gd name="T36" fmla="*/ 3 w 48"/>
                <a:gd name="T37" fmla="*/ 11 h 22"/>
                <a:gd name="T38" fmla="*/ 6 w 48"/>
                <a:gd name="T39" fmla="*/ 8 h 22"/>
                <a:gd name="T40" fmla="*/ 9 w 48"/>
                <a:gd name="T41" fmla="*/ 11 h 22"/>
                <a:gd name="T42" fmla="*/ 6 w 48"/>
                <a:gd name="T4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22">
                  <a:moveTo>
                    <a:pt x="47" y="9"/>
                  </a:moveTo>
                  <a:cubicBezTo>
                    <a:pt x="44" y="5"/>
                    <a:pt x="44" y="5"/>
                    <a:pt x="44" y="5"/>
                  </a:cubicBezTo>
                  <a:cubicBezTo>
                    <a:pt x="21" y="5"/>
                    <a:pt x="21" y="5"/>
                    <a:pt x="21" y="5"/>
                  </a:cubicBezTo>
                  <a:cubicBezTo>
                    <a:pt x="19" y="2"/>
                    <a:pt x="15" y="0"/>
                    <a:pt x="11" y="0"/>
                  </a:cubicBezTo>
                  <a:cubicBezTo>
                    <a:pt x="5" y="0"/>
                    <a:pt x="0" y="5"/>
                    <a:pt x="0" y="11"/>
                  </a:cubicBezTo>
                  <a:cubicBezTo>
                    <a:pt x="0" y="17"/>
                    <a:pt x="5" y="22"/>
                    <a:pt x="11" y="22"/>
                  </a:cubicBezTo>
                  <a:cubicBezTo>
                    <a:pt x="15" y="22"/>
                    <a:pt x="19" y="20"/>
                    <a:pt x="21" y="16"/>
                  </a:cubicBezTo>
                  <a:cubicBezTo>
                    <a:pt x="25" y="16"/>
                    <a:pt x="25" y="16"/>
                    <a:pt x="25" y="16"/>
                  </a:cubicBezTo>
                  <a:cubicBezTo>
                    <a:pt x="29" y="13"/>
                    <a:pt x="29" y="13"/>
                    <a:pt x="29" y="13"/>
                  </a:cubicBezTo>
                  <a:cubicBezTo>
                    <a:pt x="32" y="16"/>
                    <a:pt x="32" y="16"/>
                    <a:pt x="32" y="16"/>
                  </a:cubicBezTo>
                  <a:cubicBezTo>
                    <a:pt x="34" y="13"/>
                    <a:pt x="34" y="13"/>
                    <a:pt x="34" y="13"/>
                  </a:cubicBezTo>
                  <a:cubicBezTo>
                    <a:pt x="37" y="16"/>
                    <a:pt x="37" y="16"/>
                    <a:pt x="37" y="16"/>
                  </a:cubicBezTo>
                  <a:cubicBezTo>
                    <a:pt x="40" y="13"/>
                    <a:pt x="40" y="13"/>
                    <a:pt x="40" y="13"/>
                  </a:cubicBezTo>
                  <a:cubicBezTo>
                    <a:pt x="43" y="16"/>
                    <a:pt x="43" y="16"/>
                    <a:pt x="43" y="16"/>
                  </a:cubicBezTo>
                  <a:cubicBezTo>
                    <a:pt x="43" y="16"/>
                    <a:pt x="43" y="16"/>
                    <a:pt x="43" y="16"/>
                  </a:cubicBezTo>
                  <a:cubicBezTo>
                    <a:pt x="47" y="11"/>
                    <a:pt x="47" y="11"/>
                    <a:pt x="47" y="11"/>
                  </a:cubicBezTo>
                  <a:cubicBezTo>
                    <a:pt x="48" y="10"/>
                    <a:pt x="48" y="10"/>
                    <a:pt x="47" y="9"/>
                  </a:cubicBezTo>
                  <a:close/>
                  <a:moveTo>
                    <a:pt x="6" y="14"/>
                  </a:moveTo>
                  <a:cubicBezTo>
                    <a:pt x="4" y="14"/>
                    <a:pt x="3" y="12"/>
                    <a:pt x="3" y="11"/>
                  </a:cubicBezTo>
                  <a:cubicBezTo>
                    <a:pt x="3" y="9"/>
                    <a:pt x="4" y="8"/>
                    <a:pt x="6" y="8"/>
                  </a:cubicBezTo>
                  <a:cubicBezTo>
                    <a:pt x="8" y="8"/>
                    <a:pt x="9" y="9"/>
                    <a:pt x="9" y="11"/>
                  </a:cubicBezTo>
                  <a:cubicBezTo>
                    <a:pt x="9" y="12"/>
                    <a:pt x="8" y="14"/>
                    <a:pt x="6" y="14"/>
                  </a:cubicBezTo>
                  <a:close/>
                </a:path>
              </a:pathLst>
            </a:custGeom>
            <a:grpFill/>
            <a:ln>
              <a:noFill/>
            </a:ln>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2745" b="0" i="0" u="none" strike="noStrike" kern="0" cap="none" spc="-69" normalizeH="0" baseline="0" noProof="0" dirty="0">
                <a:ln>
                  <a:noFill/>
                </a:ln>
                <a:solidFill>
                  <a:srgbClr val="D83B01"/>
                </a:solidFill>
                <a:effectLst/>
                <a:uLnTx/>
                <a:uFillTx/>
                <a:latin typeface="Segoe UI Semilight"/>
                <a:ea typeface="+mn-ea"/>
                <a:cs typeface="+mn-cs"/>
              </a:endParaRPr>
            </a:p>
          </p:txBody>
        </p:sp>
        <p:sp>
          <p:nvSpPr>
            <p:cNvPr id="202" name="Freeform 60"/>
            <p:cNvSpPr>
              <a:spLocks/>
            </p:cNvSpPr>
            <p:nvPr/>
          </p:nvSpPr>
          <p:spPr bwMode="auto">
            <a:xfrm>
              <a:off x="-2416337" y="3940934"/>
              <a:ext cx="235514" cy="239175"/>
            </a:xfrm>
            <a:custGeom>
              <a:avLst/>
              <a:gdLst>
                <a:gd name="T0" fmla="*/ 34 w 39"/>
                <a:gd name="T1" fmla="*/ 29 h 39"/>
                <a:gd name="T2" fmla="*/ 26 w 39"/>
                <a:gd name="T3" fmla="*/ 22 h 39"/>
                <a:gd name="T4" fmla="*/ 20 w 39"/>
                <a:gd name="T5" fmla="*/ 0 h 39"/>
                <a:gd name="T6" fmla="*/ 13 w 39"/>
                <a:gd name="T7" fmla="*/ 22 h 39"/>
                <a:gd name="T8" fmla="*/ 5 w 39"/>
                <a:gd name="T9" fmla="*/ 29 h 39"/>
                <a:gd name="T10" fmla="*/ 0 w 39"/>
                <a:gd name="T11" fmla="*/ 39 h 39"/>
                <a:gd name="T12" fmla="*/ 39 w 39"/>
                <a:gd name="T13" fmla="*/ 39 h 39"/>
                <a:gd name="T14" fmla="*/ 34 w 39"/>
                <a:gd name="T15" fmla="*/ 2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9">
                  <a:moveTo>
                    <a:pt x="34" y="29"/>
                  </a:moveTo>
                  <a:cubicBezTo>
                    <a:pt x="28" y="28"/>
                    <a:pt x="23" y="27"/>
                    <a:pt x="26" y="22"/>
                  </a:cubicBezTo>
                  <a:cubicBezTo>
                    <a:pt x="33" y="8"/>
                    <a:pt x="28" y="0"/>
                    <a:pt x="20" y="0"/>
                  </a:cubicBezTo>
                  <a:cubicBezTo>
                    <a:pt x="11" y="0"/>
                    <a:pt x="6" y="8"/>
                    <a:pt x="13" y="22"/>
                  </a:cubicBezTo>
                  <a:cubicBezTo>
                    <a:pt x="16" y="27"/>
                    <a:pt x="11" y="28"/>
                    <a:pt x="5" y="29"/>
                  </a:cubicBezTo>
                  <a:cubicBezTo>
                    <a:pt x="0" y="31"/>
                    <a:pt x="0" y="33"/>
                    <a:pt x="0" y="39"/>
                  </a:cubicBezTo>
                  <a:cubicBezTo>
                    <a:pt x="39" y="39"/>
                    <a:pt x="39" y="39"/>
                    <a:pt x="39" y="39"/>
                  </a:cubicBezTo>
                  <a:cubicBezTo>
                    <a:pt x="39" y="33"/>
                    <a:pt x="39" y="31"/>
                    <a:pt x="34" y="29"/>
                  </a:cubicBezTo>
                  <a:close/>
                </a:path>
              </a:pathLst>
            </a:custGeom>
            <a:grpFill/>
            <a:ln>
              <a:noFill/>
            </a:ln>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2745" b="0" i="0" u="none" strike="noStrike" kern="0" cap="none" spc="-69" normalizeH="0" baseline="0" noProof="0" dirty="0">
                <a:ln>
                  <a:noFill/>
                </a:ln>
                <a:solidFill>
                  <a:srgbClr val="D83B01"/>
                </a:solidFill>
                <a:effectLst/>
                <a:uLnTx/>
                <a:uFillTx/>
                <a:latin typeface="Segoe UI Semilight"/>
                <a:ea typeface="+mn-ea"/>
                <a:cs typeface="+mn-cs"/>
              </a:endParaRPr>
            </a:p>
          </p:txBody>
        </p:sp>
        <p:sp>
          <p:nvSpPr>
            <p:cNvPr id="232" name="Freeform: Shape 231"/>
            <p:cNvSpPr>
              <a:spLocks noChangeArrowheads="1"/>
            </p:cNvSpPr>
            <p:nvPr/>
          </p:nvSpPr>
          <p:spPr bwMode="auto">
            <a:xfrm>
              <a:off x="-2117244" y="4291713"/>
              <a:ext cx="964459" cy="244092"/>
            </a:xfrm>
            <a:custGeom>
              <a:avLst/>
              <a:gdLst>
                <a:gd name="connsiteX0" fmla="*/ 814493 w 964459"/>
                <a:gd name="connsiteY0" fmla="*/ 86821 h 244092"/>
                <a:gd name="connsiteX1" fmla="*/ 777917 w 964459"/>
                <a:gd name="connsiteY1" fmla="*/ 122046 h 244092"/>
                <a:gd name="connsiteX2" fmla="*/ 814493 w 964459"/>
                <a:gd name="connsiteY2" fmla="*/ 157271 h 244092"/>
                <a:gd name="connsiteX3" fmla="*/ 851069 w 964459"/>
                <a:gd name="connsiteY3" fmla="*/ 122046 h 244092"/>
                <a:gd name="connsiteX4" fmla="*/ 814493 w 964459"/>
                <a:gd name="connsiteY4" fmla="*/ 86821 h 244092"/>
                <a:gd name="connsiteX5" fmla="*/ 686493 w 964459"/>
                <a:gd name="connsiteY5" fmla="*/ 86821 h 244092"/>
                <a:gd name="connsiteX6" fmla="*/ 649917 w 964459"/>
                <a:gd name="connsiteY6" fmla="*/ 122046 h 244092"/>
                <a:gd name="connsiteX7" fmla="*/ 686493 w 964459"/>
                <a:gd name="connsiteY7" fmla="*/ 157271 h 244092"/>
                <a:gd name="connsiteX8" fmla="*/ 723069 w 964459"/>
                <a:gd name="connsiteY8" fmla="*/ 122046 h 244092"/>
                <a:gd name="connsiteX9" fmla="*/ 686493 w 964459"/>
                <a:gd name="connsiteY9" fmla="*/ 86821 h 244092"/>
                <a:gd name="connsiteX10" fmla="*/ 553533 w 964459"/>
                <a:gd name="connsiteY10" fmla="*/ 86821 h 244092"/>
                <a:gd name="connsiteX11" fmla="*/ 516957 w 964459"/>
                <a:gd name="connsiteY11" fmla="*/ 122046 h 244092"/>
                <a:gd name="connsiteX12" fmla="*/ 553533 w 964459"/>
                <a:gd name="connsiteY12" fmla="*/ 157271 h 244092"/>
                <a:gd name="connsiteX13" fmla="*/ 590109 w 964459"/>
                <a:gd name="connsiteY13" fmla="*/ 122046 h 244092"/>
                <a:gd name="connsiteX14" fmla="*/ 553533 w 964459"/>
                <a:gd name="connsiteY14" fmla="*/ 86821 h 244092"/>
                <a:gd name="connsiteX15" fmla="*/ 425534 w 964459"/>
                <a:gd name="connsiteY15" fmla="*/ 86821 h 244092"/>
                <a:gd name="connsiteX16" fmla="*/ 388958 w 964459"/>
                <a:gd name="connsiteY16" fmla="*/ 122046 h 244092"/>
                <a:gd name="connsiteX17" fmla="*/ 425534 w 964459"/>
                <a:gd name="connsiteY17" fmla="*/ 157271 h 244092"/>
                <a:gd name="connsiteX18" fmla="*/ 462110 w 964459"/>
                <a:gd name="connsiteY18" fmla="*/ 122046 h 244092"/>
                <a:gd name="connsiteX19" fmla="*/ 425534 w 964459"/>
                <a:gd name="connsiteY19" fmla="*/ 86821 h 244092"/>
                <a:gd name="connsiteX20" fmla="*/ 297534 w 964459"/>
                <a:gd name="connsiteY20" fmla="*/ 86821 h 244092"/>
                <a:gd name="connsiteX21" fmla="*/ 260958 w 964459"/>
                <a:gd name="connsiteY21" fmla="*/ 122046 h 244092"/>
                <a:gd name="connsiteX22" fmla="*/ 297534 w 964459"/>
                <a:gd name="connsiteY22" fmla="*/ 157271 h 244092"/>
                <a:gd name="connsiteX23" fmla="*/ 334110 w 964459"/>
                <a:gd name="connsiteY23" fmla="*/ 122046 h 244092"/>
                <a:gd name="connsiteX24" fmla="*/ 297534 w 964459"/>
                <a:gd name="connsiteY24" fmla="*/ 86821 h 244092"/>
                <a:gd name="connsiteX25" fmla="*/ 169535 w 964459"/>
                <a:gd name="connsiteY25" fmla="*/ 86821 h 244092"/>
                <a:gd name="connsiteX26" fmla="*/ 132959 w 964459"/>
                <a:gd name="connsiteY26" fmla="*/ 122046 h 244092"/>
                <a:gd name="connsiteX27" fmla="*/ 169535 w 964459"/>
                <a:gd name="connsiteY27" fmla="*/ 157271 h 244092"/>
                <a:gd name="connsiteX28" fmla="*/ 206111 w 964459"/>
                <a:gd name="connsiteY28" fmla="*/ 122046 h 244092"/>
                <a:gd name="connsiteX29" fmla="*/ 169535 w 964459"/>
                <a:gd name="connsiteY29" fmla="*/ 86821 h 244092"/>
                <a:gd name="connsiteX30" fmla="*/ 0 w 964459"/>
                <a:gd name="connsiteY30" fmla="*/ 0 h 244092"/>
                <a:gd name="connsiteX31" fmla="*/ 964459 w 964459"/>
                <a:gd name="connsiteY31" fmla="*/ 0 h 244092"/>
                <a:gd name="connsiteX32" fmla="*/ 964459 w 964459"/>
                <a:gd name="connsiteY32" fmla="*/ 244092 h 244092"/>
                <a:gd name="connsiteX33" fmla="*/ 0 w 964459"/>
                <a:gd name="connsiteY33" fmla="*/ 244092 h 2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64459" h="244092">
                  <a:moveTo>
                    <a:pt x="814493" y="86821"/>
                  </a:moveTo>
                  <a:cubicBezTo>
                    <a:pt x="794293" y="86821"/>
                    <a:pt x="777917" y="102592"/>
                    <a:pt x="777917" y="122046"/>
                  </a:cubicBezTo>
                  <a:cubicBezTo>
                    <a:pt x="777917" y="141500"/>
                    <a:pt x="794293" y="157271"/>
                    <a:pt x="814493" y="157271"/>
                  </a:cubicBezTo>
                  <a:cubicBezTo>
                    <a:pt x="834693" y="157271"/>
                    <a:pt x="851069" y="141500"/>
                    <a:pt x="851069" y="122046"/>
                  </a:cubicBezTo>
                  <a:cubicBezTo>
                    <a:pt x="851069" y="102592"/>
                    <a:pt x="834693" y="86821"/>
                    <a:pt x="814493" y="86821"/>
                  </a:cubicBezTo>
                  <a:close/>
                  <a:moveTo>
                    <a:pt x="686493" y="86821"/>
                  </a:moveTo>
                  <a:cubicBezTo>
                    <a:pt x="666293" y="86821"/>
                    <a:pt x="649917" y="102592"/>
                    <a:pt x="649917" y="122046"/>
                  </a:cubicBezTo>
                  <a:cubicBezTo>
                    <a:pt x="649917" y="141500"/>
                    <a:pt x="666293" y="157271"/>
                    <a:pt x="686493" y="157271"/>
                  </a:cubicBezTo>
                  <a:cubicBezTo>
                    <a:pt x="706693" y="157271"/>
                    <a:pt x="723069" y="141500"/>
                    <a:pt x="723069" y="122046"/>
                  </a:cubicBezTo>
                  <a:cubicBezTo>
                    <a:pt x="723069" y="102592"/>
                    <a:pt x="706693" y="86821"/>
                    <a:pt x="686493" y="86821"/>
                  </a:cubicBezTo>
                  <a:close/>
                  <a:moveTo>
                    <a:pt x="553533" y="86821"/>
                  </a:moveTo>
                  <a:cubicBezTo>
                    <a:pt x="533333" y="86821"/>
                    <a:pt x="516957" y="102592"/>
                    <a:pt x="516957" y="122046"/>
                  </a:cubicBezTo>
                  <a:cubicBezTo>
                    <a:pt x="516957" y="141500"/>
                    <a:pt x="533333" y="157271"/>
                    <a:pt x="553533" y="157271"/>
                  </a:cubicBezTo>
                  <a:cubicBezTo>
                    <a:pt x="573733" y="157271"/>
                    <a:pt x="590109" y="141500"/>
                    <a:pt x="590109" y="122046"/>
                  </a:cubicBezTo>
                  <a:cubicBezTo>
                    <a:pt x="590109" y="102592"/>
                    <a:pt x="573733" y="86821"/>
                    <a:pt x="553533" y="86821"/>
                  </a:cubicBezTo>
                  <a:close/>
                  <a:moveTo>
                    <a:pt x="425534" y="86821"/>
                  </a:moveTo>
                  <a:cubicBezTo>
                    <a:pt x="405334" y="86821"/>
                    <a:pt x="388958" y="102592"/>
                    <a:pt x="388958" y="122046"/>
                  </a:cubicBezTo>
                  <a:cubicBezTo>
                    <a:pt x="388958" y="141500"/>
                    <a:pt x="405334" y="157271"/>
                    <a:pt x="425534" y="157271"/>
                  </a:cubicBezTo>
                  <a:cubicBezTo>
                    <a:pt x="445734" y="157271"/>
                    <a:pt x="462110" y="141500"/>
                    <a:pt x="462110" y="122046"/>
                  </a:cubicBezTo>
                  <a:cubicBezTo>
                    <a:pt x="462110" y="102592"/>
                    <a:pt x="445734" y="86821"/>
                    <a:pt x="425534" y="86821"/>
                  </a:cubicBezTo>
                  <a:close/>
                  <a:moveTo>
                    <a:pt x="297534" y="86821"/>
                  </a:moveTo>
                  <a:cubicBezTo>
                    <a:pt x="277334" y="86821"/>
                    <a:pt x="260958" y="102592"/>
                    <a:pt x="260958" y="122046"/>
                  </a:cubicBezTo>
                  <a:cubicBezTo>
                    <a:pt x="260958" y="141500"/>
                    <a:pt x="277334" y="157271"/>
                    <a:pt x="297534" y="157271"/>
                  </a:cubicBezTo>
                  <a:cubicBezTo>
                    <a:pt x="317734" y="157271"/>
                    <a:pt x="334110" y="141500"/>
                    <a:pt x="334110" y="122046"/>
                  </a:cubicBezTo>
                  <a:cubicBezTo>
                    <a:pt x="334110" y="102592"/>
                    <a:pt x="317734" y="86821"/>
                    <a:pt x="297534" y="86821"/>
                  </a:cubicBezTo>
                  <a:close/>
                  <a:moveTo>
                    <a:pt x="169535" y="86821"/>
                  </a:moveTo>
                  <a:cubicBezTo>
                    <a:pt x="149335" y="86821"/>
                    <a:pt x="132959" y="102592"/>
                    <a:pt x="132959" y="122046"/>
                  </a:cubicBezTo>
                  <a:cubicBezTo>
                    <a:pt x="132959" y="141500"/>
                    <a:pt x="149335" y="157271"/>
                    <a:pt x="169535" y="157271"/>
                  </a:cubicBezTo>
                  <a:cubicBezTo>
                    <a:pt x="189735" y="157271"/>
                    <a:pt x="206111" y="141500"/>
                    <a:pt x="206111" y="122046"/>
                  </a:cubicBezTo>
                  <a:cubicBezTo>
                    <a:pt x="206111" y="102592"/>
                    <a:pt x="189735" y="86821"/>
                    <a:pt x="169535" y="86821"/>
                  </a:cubicBezTo>
                  <a:close/>
                  <a:moveTo>
                    <a:pt x="0" y="0"/>
                  </a:moveTo>
                  <a:lnTo>
                    <a:pt x="964459" y="0"/>
                  </a:lnTo>
                  <a:lnTo>
                    <a:pt x="964459" y="244092"/>
                  </a:lnTo>
                  <a:lnTo>
                    <a:pt x="0" y="244092"/>
                  </a:lnTo>
                  <a:close/>
                </a:path>
              </a:pathLst>
            </a:custGeom>
            <a:grpFill/>
            <a:ln>
              <a:noFill/>
            </a:ln>
          </p:spPr>
          <p:txBody>
            <a:bodyPr vert="horz" wrap="square" lIns="89630" tIns="44814" rIns="89630" bIns="44814" numCol="1" anchor="t" anchorCtr="0" compatLnSpc="1">
              <a:prstTxWarp prst="textNoShape">
                <a:avLst/>
              </a:prstTxWarp>
              <a:no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2745" b="0" i="0" u="none" strike="noStrike" kern="0" cap="none" spc="-69" normalizeH="0" baseline="0" noProof="0" dirty="0">
                <a:ln>
                  <a:noFill/>
                </a:ln>
                <a:solidFill>
                  <a:srgbClr val="D83B01"/>
                </a:solidFill>
                <a:effectLst/>
                <a:uLnTx/>
                <a:uFillTx/>
                <a:latin typeface="Segoe UI Semilight"/>
                <a:ea typeface="+mn-ea"/>
                <a:cs typeface="+mn-cs"/>
              </a:endParaRPr>
            </a:p>
          </p:txBody>
        </p:sp>
        <p:sp>
          <p:nvSpPr>
            <p:cNvPr id="242" name="Freeform: Shape 241"/>
            <p:cNvSpPr>
              <a:spLocks noChangeArrowheads="1"/>
            </p:cNvSpPr>
            <p:nvPr/>
          </p:nvSpPr>
          <p:spPr bwMode="auto">
            <a:xfrm>
              <a:off x="-2117244" y="3938475"/>
              <a:ext cx="964459" cy="244092"/>
            </a:xfrm>
            <a:custGeom>
              <a:avLst/>
              <a:gdLst>
                <a:gd name="connsiteX0" fmla="*/ 814493 w 964459"/>
                <a:gd name="connsiteY0" fmla="*/ 86821 h 244092"/>
                <a:gd name="connsiteX1" fmla="*/ 777917 w 964459"/>
                <a:gd name="connsiteY1" fmla="*/ 122046 h 244092"/>
                <a:gd name="connsiteX2" fmla="*/ 814493 w 964459"/>
                <a:gd name="connsiteY2" fmla="*/ 157271 h 244092"/>
                <a:gd name="connsiteX3" fmla="*/ 851069 w 964459"/>
                <a:gd name="connsiteY3" fmla="*/ 122046 h 244092"/>
                <a:gd name="connsiteX4" fmla="*/ 814493 w 964459"/>
                <a:gd name="connsiteY4" fmla="*/ 86821 h 244092"/>
                <a:gd name="connsiteX5" fmla="*/ 685503 w 964459"/>
                <a:gd name="connsiteY5" fmla="*/ 86821 h 244092"/>
                <a:gd name="connsiteX6" fmla="*/ 648927 w 964459"/>
                <a:gd name="connsiteY6" fmla="*/ 122046 h 244092"/>
                <a:gd name="connsiteX7" fmla="*/ 685503 w 964459"/>
                <a:gd name="connsiteY7" fmla="*/ 157271 h 244092"/>
                <a:gd name="connsiteX8" fmla="*/ 722079 w 964459"/>
                <a:gd name="connsiteY8" fmla="*/ 122046 h 244092"/>
                <a:gd name="connsiteX9" fmla="*/ 685503 w 964459"/>
                <a:gd name="connsiteY9" fmla="*/ 86821 h 244092"/>
                <a:gd name="connsiteX10" fmla="*/ 556511 w 964459"/>
                <a:gd name="connsiteY10" fmla="*/ 86821 h 244092"/>
                <a:gd name="connsiteX11" fmla="*/ 519935 w 964459"/>
                <a:gd name="connsiteY11" fmla="*/ 122046 h 244092"/>
                <a:gd name="connsiteX12" fmla="*/ 556511 w 964459"/>
                <a:gd name="connsiteY12" fmla="*/ 157271 h 244092"/>
                <a:gd name="connsiteX13" fmla="*/ 593087 w 964459"/>
                <a:gd name="connsiteY13" fmla="*/ 122046 h 244092"/>
                <a:gd name="connsiteX14" fmla="*/ 556511 w 964459"/>
                <a:gd name="connsiteY14" fmla="*/ 86821 h 244092"/>
                <a:gd name="connsiteX15" fmla="*/ 427519 w 964459"/>
                <a:gd name="connsiteY15" fmla="*/ 86821 h 244092"/>
                <a:gd name="connsiteX16" fmla="*/ 390943 w 964459"/>
                <a:gd name="connsiteY16" fmla="*/ 122046 h 244092"/>
                <a:gd name="connsiteX17" fmla="*/ 427519 w 964459"/>
                <a:gd name="connsiteY17" fmla="*/ 157271 h 244092"/>
                <a:gd name="connsiteX18" fmla="*/ 464095 w 964459"/>
                <a:gd name="connsiteY18" fmla="*/ 122046 h 244092"/>
                <a:gd name="connsiteX19" fmla="*/ 427519 w 964459"/>
                <a:gd name="connsiteY19" fmla="*/ 86821 h 244092"/>
                <a:gd name="connsiteX20" fmla="*/ 298527 w 964459"/>
                <a:gd name="connsiteY20" fmla="*/ 86821 h 244092"/>
                <a:gd name="connsiteX21" fmla="*/ 261951 w 964459"/>
                <a:gd name="connsiteY21" fmla="*/ 122046 h 244092"/>
                <a:gd name="connsiteX22" fmla="*/ 298527 w 964459"/>
                <a:gd name="connsiteY22" fmla="*/ 157271 h 244092"/>
                <a:gd name="connsiteX23" fmla="*/ 335103 w 964459"/>
                <a:gd name="connsiteY23" fmla="*/ 122046 h 244092"/>
                <a:gd name="connsiteX24" fmla="*/ 298527 w 964459"/>
                <a:gd name="connsiteY24" fmla="*/ 86821 h 244092"/>
                <a:gd name="connsiteX25" fmla="*/ 169535 w 964459"/>
                <a:gd name="connsiteY25" fmla="*/ 86821 h 244092"/>
                <a:gd name="connsiteX26" fmla="*/ 132959 w 964459"/>
                <a:gd name="connsiteY26" fmla="*/ 122046 h 244092"/>
                <a:gd name="connsiteX27" fmla="*/ 169535 w 964459"/>
                <a:gd name="connsiteY27" fmla="*/ 157271 h 244092"/>
                <a:gd name="connsiteX28" fmla="*/ 206111 w 964459"/>
                <a:gd name="connsiteY28" fmla="*/ 122046 h 244092"/>
                <a:gd name="connsiteX29" fmla="*/ 169535 w 964459"/>
                <a:gd name="connsiteY29" fmla="*/ 86821 h 244092"/>
                <a:gd name="connsiteX30" fmla="*/ 0 w 964459"/>
                <a:gd name="connsiteY30" fmla="*/ 0 h 244092"/>
                <a:gd name="connsiteX31" fmla="*/ 964459 w 964459"/>
                <a:gd name="connsiteY31" fmla="*/ 0 h 244092"/>
                <a:gd name="connsiteX32" fmla="*/ 964459 w 964459"/>
                <a:gd name="connsiteY32" fmla="*/ 244092 h 244092"/>
                <a:gd name="connsiteX33" fmla="*/ 0 w 964459"/>
                <a:gd name="connsiteY33" fmla="*/ 244092 h 2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64459" h="244092">
                  <a:moveTo>
                    <a:pt x="814493" y="86821"/>
                  </a:moveTo>
                  <a:cubicBezTo>
                    <a:pt x="794293" y="86821"/>
                    <a:pt x="777917" y="102592"/>
                    <a:pt x="777917" y="122046"/>
                  </a:cubicBezTo>
                  <a:cubicBezTo>
                    <a:pt x="777917" y="141500"/>
                    <a:pt x="794293" y="157271"/>
                    <a:pt x="814493" y="157271"/>
                  </a:cubicBezTo>
                  <a:cubicBezTo>
                    <a:pt x="834693" y="157271"/>
                    <a:pt x="851069" y="141500"/>
                    <a:pt x="851069" y="122046"/>
                  </a:cubicBezTo>
                  <a:cubicBezTo>
                    <a:pt x="851069" y="102592"/>
                    <a:pt x="834693" y="86821"/>
                    <a:pt x="814493" y="86821"/>
                  </a:cubicBezTo>
                  <a:close/>
                  <a:moveTo>
                    <a:pt x="685503" y="86821"/>
                  </a:moveTo>
                  <a:cubicBezTo>
                    <a:pt x="665303" y="86821"/>
                    <a:pt x="648927" y="102592"/>
                    <a:pt x="648927" y="122046"/>
                  </a:cubicBezTo>
                  <a:cubicBezTo>
                    <a:pt x="648927" y="141500"/>
                    <a:pt x="665303" y="157271"/>
                    <a:pt x="685503" y="157271"/>
                  </a:cubicBezTo>
                  <a:cubicBezTo>
                    <a:pt x="705703" y="157271"/>
                    <a:pt x="722079" y="141500"/>
                    <a:pt x="722079" y="122046"/>
                  </a:cubicBezTo>
                  <a:cubicBezTo>
                    <a:pt x="722079" y="102592"/>
                    <a:pt x="705703" y="86821"/>
                    <a:pt x="685503" y="86821"/>
                  </a:cubicBezTo>
                  <a:close/>
                  <a:moveTo>
                    <a:pt x="556511" y="86821"/>
                  </a:moveTo>
                  <a:cubicBezTo>
                    <a:pt x="536311" y="86821"/>
                    <a:pt x="519935" y="102592"/>
                    <a:pt x="519935" y="122046"/>
                  </a:cubicBezTo>
                  <a:cubicBezTo>
                    <a:pt x="519935" y="141500"/>
                    <a:pt x="536311" y="157271"/>
                    <a:pt x="556511" y="157271"/>
                  </a:cubicBezTo>
                  <a:cubicBezTo>
                    <a:pt x="576711" y="157271"/>
                    <a:pt x="593087" y="141500"/>
                    <a:pt x="593087" y="122046"/>
                  </a:cubicBezTo>
                  <a:cubicBezTo>
                    <a:pt x="593087" y="102592"/>
                    <a:pt x="576711" y="86821"/>
                    <a:pt x="556511" y="86821"/>
                  </a:cubicBezTo>
                  <a:close/>
                  <a:moveTo>
                    <a:pt x="427519" y="86821"/>
                  </a:moveTo>
                  <a:cubicBezTo>
                    <a:pt x="407319" y="86821"/>
                    <a:pt x="390943" y="102592"/>
                    <a:pt x="390943" y="122046"/>
                  </a:cubicBezTo>
                  <a:cubicBezTo>
                    <a:pt x="390943" y="141500"/>
                    <a:pt x="407319" y="157271"/>
                    <a:pt x="427519" y="157271"/>
                  </a:cubicBezTo>
                  <a:cubicBezTo>
                    <a:pt x="447719" y="157271"/>
                    <a:pt x="464095" y="141500"/>
                    <a:pt x="464095" y="122046"/>
                  </a:cubicBezTo>
                  <a:cubicBezTo>
                    <a:pt x="464095" y="102592"/>
                    <a:pt x="447719" y="86821"/>
                    <a:pt x="427519" y="86821"/>
                  </a:cubicBezTo>
                  <a:close/>
                  <a:moveTo>
                    <a:pt x="298527" y="86821"/>
                  </a:moveTo>
                  <a:cubicBezTo>
                    <a:pt x="278327" y="86821"/>
                    <a:pt x="261951" y="102592"/>
                    <a:pt x="261951" y="122046"/>
                  </a:cubicBezTo>
                  <a:cubicBezTo>
                    <a:pt x="261951" y="141500"/>
                    <a:pt x="278327" y="157271"/>
                    <a:pt x="298527" y="157271"/>
                  </a:cubicBezTo>
                  <a:cubicBezTo>
                    <a:pt x="318727" y="157271"/>
                    <a:pt x="335103" y="141500"/>
                    <a:pt x="335103" y="122046"/>
                  </a:cubicBezTo>
                  <a:cubicBezTo>
                    <a:pt x="335103" y="102592"/>
                    <a:pt x="318727" y="86821"/>
                    <a:pt x="298527" y="86821"/>
                  </a:cubicBezTo>
                  <a:close/>
                  <a:moveTo>
                    <a:pt x="169535" y="86821"/>
                  </a:moveTo>
                  <a:cubicBezTo>
                    <a:pt x="149335" y="86821"/>
                    <a:pt x="132959" y="102592"/>
                    <a:pt x="132959" y="122046"/>
                  </a:cubicBezTo>
                  <a:cubicBezTo>
                    <a:pt x="132959" y="141500"/>
                    <a:pt x="149335" y="157271"/>
                    <a:pt x="169535" y="157271"/>
                  </a:cubicBezTo>
                  <a:cubicBezTo>
                    <a:pt x="189735" y="157271"/>
                    <a:pt x="206111" y="141500"/>
                    <a:pt x="206111" y="122046"/>
                  </a:cubicBezTo>
                  <a:cubicBezTo>
                    <a:pt x="206111" y="102592"/>
                    <a:pt x="189735" y="86821"/>
                    <a:pt x="169535" y="86821"/>
                  </a:cubicBezTo>
                  <a:close/>
                  <a:moveTo>
                    <a:pt x="0" y="0"/>
                  </a:moveTo>
                  <a:lnTo>
                    <a:pt x="964459" y="0"/>
                  </a:lnTo>
                  <a:lnTo>
                    <a:pt x="964459" y="244092"/>
                  </a:lnTo>
                  <a:lnTo>
                    <a:pt x="0" y="244092"/>
                  </a:lnTo>
                  <a:close/>
                </a:path>
              </a:pathLst>
            </a:custGeom>
            <a:grpFill/>
            <a:ln>
              <a:noFill/>
            </a:ln>
          </p:spPr>
          <p:txBody>
            <a:bodyPr vert="horz" wrap="square" lIns="89630" tIns="44814" rIns="89630" bIns="44814" numCol="1" anchor="t" anchorCtr="0" compatLnSpc="1">
              <a:prstTxWarp prst="textNoShape">
                <a:avLst/>
              </a:prstTxWarp>
              <a:no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2745" b="0" i="0" u="none" strike="noStrike" kern="0" cap="none" spc="-69" normalizeH="0" baseline="0" noProof="0" dirty="0">
                <a:ln>
                  <a:noFill/>
                </a:ln>
                <a:solidFill>
                  <a:srgbClr val="D83B01"/>
                </a:solidFill>
                <a:effectLst/>
                <a:uLnTx/>
                <a:uFillTx/>
                <a:latin typeface="Segoe UI Semilight"/>
                <a:ea typeface="+mn-ea"/>
                <a:cs typeface="+mn-cs"/>
              </a:endParaRPr>
            </a:p>
          </p:txBody>
        </p:sp>
      </p:grpSp>
      <p:sp>
        <p:nvSpPr>
          <p:cNvPr id="246" name="Rectangle 245"/>
          <p:cNvSpPr/>
          <p:nvPr/>
        </p:nvSpPr>
        <p:spPr bwMode="auto">
          <a:xfrm>
            <a:off x="3713964" y="4198795"/>
            <a:ext cx="2976342" cy="543097"/>
          </a:xfrm>
          <a:prstGeom prst="rect">
            <a:avLst/>
          </a:prstGeom>
          <a:ln>
            <a:noFill/>
          </a:ln>
        </p:spPr>
        <p:txBody>
          <a:bodyPr vert="horz" wrap="square" lIns="0" tIns="0" rIns="0" bIns="0" rtlCol="0">
            <a:spAutoFit/>
          </a:bodyPr>
          <a:lstStyle/>
          <a:p>
            <a:pPr marL="0" marR="0" lvl="0" indent="0" algn="ctr" defTabSz="913782" rtl="0" eaLnBrk="1" fontAlgn="auto" latinLnBrk="0" hangingPunct="1">
              <a:lnSpc>
                <a:spcPct val="90000"/>
              </a:lnSpc>
              <a:spcBef>
                <a:spcPts val="0"/>
              </a:spcBef>
              <a:spcAft>
                <a:spcPts val="0"/>
              </a:spcAft>
              <a:buClrTx/>
              <a:buSzTx/>
              <a:buFontTx/>
              <a:buNone/>
              <a:tabLst/>
              <a:defRPr/>
            </a:pPr>
            <a:r>
              <a:rPr kumimoji="0" lang="en-US" sz="1961" b="0" i="0" u="none" strike="noStrike" kern="0" cap="none" spc="0" normalizeH="0" baseline="0" noProof="0" dirty="0">
                <a:ln>
                  <a:noFill/>
                </a:ln>
                <a:solidFill>
                  <a:srgbClr val="353535"/>
                </a:solidFill>
                <a:effectLst/>
                <a:uLnTx/>
                <a:uFillTx/>
                <a:latin typeface="Segoe UI Semibold" panose="020B0702040204020203" pitchFamily="34" charset="0"/>
                <a:ea typeface="+mn-ea"/>
                <a:cs typeface="Segoe UI Semibold" panose="020B0702040204020203" pitchFamily="34" charset="0"/>
              </a:rPr>
              <a:t>Azure Active Directory</a:t>
            </a:r>
            <a:r>
              <a:rPr kumimoji="0" lang="en-US" sz="1961" b="1" i="0" u="none" strike="noStrike" kern="0" cap="none" spc="0" normalizeH="0" baseline="0" noProof="0" dirty="0">
                <a:ln>
                  <a:noFill/>
                </a:ln>
                <a:solidFill>
                  <a:srgbClr val="353535"/>
                </a:solidFill>
                <a:effectLst/>
                <a:uLnTx/>
                <a:uFillTx/>
                <a:latin typeface="Segoe UI Semilight"/>
                <a:ea typeface="+mn-ea"/>
                <a:cs typeface="+mn-cs"/>
              </a:rPr>
              <a:t/>
            </a:r>
            <a:br>
              <a:rPr kumimoji="0" lang="en-US" sz="1961" b="1" i="0" u="none" strike="noStrike" kern="0" cap="none" spc="0" normalizeH="0" baseline="0" noProof="0" dirty="0">
                <a:ln>
                  <a:noFill/>
                </a:ln>
                <a:solidFill>
                  <a:srgbClr val="353535"/>
                </a:solidFill>
                <a:effectLst/>
                <a:uLnTx/>
                <a:uFillTx/>
                <a:latin typeface="Segoe UI Semilight"/>
                <a:ea typeface="+mn-ea"/>
                <a:cs typeface="+mn-cs"/>
              </a:rPr>
            </a:br>
            <a:r>
              <a:rPr kumimoji="0" lang="en-US" sz="1961" b="0" i="0" u="none" strike="noStrike" kern="0" cap="none" spc="0" normalizeH="0" baseline="0" noProof="0" dirty="0">
                <a:ln>
                  <a:noFill/>
                </a:ln>
                <a:solidFill>
                  <a:srgbClr val="353535"/>
                </a:solidFill>
                <a:effectLst/>
                <a:uLnTx/>
                <a:uFillTx/>
                <a:latin typeface="Segoe UI Semilight"/>
                <a:ea typeface="+mn-ea"/>
                <a:cs typeface="+mn-cs"/>
              </a:rPr>
              <a:t>authenticates user</a:t>
            </a:r>
          </a:p>
        </p:txBody>
      </p:sp>
      <p:sp>
        <p:nvSpPr>
          <p:cNvPr id="2" name="Title 1"/>
          <p:cNvSpPr>
            <a:spLocks noGrp="1"/>
          </p:cNvSpPr>
          <p:nvPr>
            <p:ph type="title"/>
          </p:nvPr>
        </p:nvSpPr>
        <p:spPr/>
        <p:txBody>
          <a:bodyPr/>
          <a:lstStyle/>
          <a:p>
            <a:pPr algn="ctr"/>
            <a:r>
              <a:rPr lang="en-US" sz="4000" dirty="0"/>
              <a:t>Identity + Password (Hash) synchronization</a:t>
            </a:r>
          </a:p>
        </p:txBody>
      </p:sp>
      <p:grpSp>
        <p:nvGrpSpPr>
          <p:cNvPr id="148" name="Group 147">
            <a:extLst>
              <a:ext uri="{FF2B5EF4-FFF2-40B4-BE49-F238E27FC236}">
                <a16:creationId xmlns="" xmlns:a16="http://schemas.microsoft.com/office/drawing/2014/main" id="{C3DE0360-4A4A-4886-B07F-CF24E221AA33}"/>
              </a:ext>
            </a:extLst>
          </p:cNvPr>
          <p:cNvGrpSpPr/>
          <p:nvPr/>
        </p:nvGrpSpPr>
        <p:grpSpPr>
          <a:xfrm>
            <a:off x="6084779" y="4661878"/>
            <a:ext cx="3128636" cy="1792411"/>
            <a:chOff x="7985545" y="4468077"/>
            <a:chExt cx="3129080" cy="1792666"/>
          </a:xfrm>
        </p:grpSpPr>
        <p:sp>
          <p:nvSpPr>
            <p:cNvPr id="149" name="Freeform 280">
              <a:extLst>
                <a:ext uri="{FF2B5EF4-FFF2-40B4-BE49-F238E27FC236}">
                  <a16:creationId xmlns="" xmlns:a16="http://schemas.microsoft.com/office/drawing/2014/main" id="{F6EB1B61-CEE0-4959-AACC-401C76B00E63}"/>
                </a:ext>
              </a:extLst>
            </p:cNvPr>
            <p:cNvSpPr/>
            <p:nvPr/>
          </p:nvSpPr>
          <p:spPr bwMode="auto">
            <a:xfrm>
              <a:off x="7985545" y="4468077"/>
              <a:ext cx="3129080" cy="1792666"/>
            </a:xfrm>
            <a:prstGeom prst="triangle">
              <a:avLst/>
            </a:prstGeom>
            <a:solidFill>
              <a:srgbClr val="F2F2F2"/>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150" name="Rectangle 149">
              <a:extLst>
                <a:ext uri="{FF2B5EF4-FFF2-40B4-BE49-F238E27FC236}">
                  <a16:creationId xmlns="" xmlns:a16="http://schemas.microsoft.com/office/drawing/2014/main" id="{85AACD14-2B24-4A7F-8CAD-AB0C79C24AB0}"/>
                </a:ext>
              </a:extLst>
            </p:cNvPr>
            <p:cNvSpPr/>
            <p:nvPr/>
          </p:nvSpPr>
          <p:spPr bwMode="auto">
            <a:xfrm>
              <a:off x="9497910" y="5128798"/>
              <a:ext cx="1341506" cy="1120654"/>
            </a:xfrm>
            <a:prstGeom prst="rect">
              <a:avLst/>
            </a:prstGeom>
          </p:spPr>
          <p:txBody>
            <a:bodyPr vert="horz" wrap="square" lIns="146284" tIns="91427" rIns="146284" bIns="91427" rtlCol="0" anchor="t">
              <a:noAutofit/>
            </a:bodyPr>
            <a:lstStyle/>
            <a:p>
              <a:pPr marL="0" marR="0" lvl="0" indent="0" algn="l" defTabSz="914367"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
              </a:r>
              <a:b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b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On-</a:t>
              </a:r>
              <a:b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b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premises</a:t>
              </a:r>
            </a:p>
          </p:txBody>
        </p:sp>
        <p:grpSp>
          <p:nvGrpSpPr>
            <p:cNvPr id="151" name="Group 207">
              <a:extLst>
                <a:ext uri="{FF2B5EF4-FFF2-40B4-BE49-F238E27FC236}">
                  <a16:creationId xmlns="" xmlns:a16="http://schemas.microsoft.com/office/drawing/2014/main" id="{F2E074B5-2E83-4696-9043-3F3C6351B43C}"/>
                </a:ext>
              </a:extLst>
            </p:cNvPr>
            <p:cNvGrpSpPr>
              <a:grpSpLocks noChangeAspect="1"/>
            </p:cNvGrpSpPr>
            <p:nvPr/>
          </p:nvGrpSpPr>
          <p:grpSpPr bwMode="auto">
            <a:xfrm>
              <a:off x="8732720" y="5421290"/>
              <a:ext cx="672524" cy="654403"/>
              <a:chOff x="3750" y="2040"/>
              <a:chExt cx="334" cy="325"/>
            </a:xfrm>
          </p:grpSpPr>
          <p:sp>
            <p:nvSpPr>
              <p:cNvPr id="153" name="Rectangle 208">
                <a:extLst>
                  <a:ext uri="{FF2B5EF4-FFF2-40B4-BE49-F238E27FC236}">
                    <a16:creationId xmlns="" xmlns:a16="http://schemas.microsoft.com/office/drawing/2014/main" id="{BE5E28DD-2D3F-4551-815E-671B9248EDEA}"/>
                  </a:ext>
                </a:extLst>
              </p:cNvPr>
              <p:cNvSpPr>
                <a:spLocks noChangeArrowheads="1"/>
              </p:cNvSpPr>
              <p:nvPr/>
            </p:nvSpPr>
            <p:spPr bwMode="auto">
              <a:xfrm>
                <a:off x="3860" y="2071"/>
                <a:ext cx="150" cy="294"/>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4" name="Freeform 209">
                <a:extLst>
                  <a:ext uri="{FF2B5EF4-FFF2-40B4-BE49-F238E27FC236}">
                    <a16:creationId xmlns="" xmlns:a16="http://schemas.microsoft.com/office/drawing/2014/main" id="{99FC4024-5553-47D8-A87E-5E1813CB85B4}"/>
                  </a:ext>
                </a:extLst>
              </p:cNvPr>
              <p:cNvSpPr>
                <a:spLocks/>
              </p:cNvSpPr>
              <p:nvPr/>
            </p:nvSpPr>
            <p:spPr bwMode="auto">
              <a:xfrm>
                <a:off x="3750" y="2146"/>
                <a:ext cx="83" cy="219"/>
              </a:xfrm>
              <a:custGeom>
                <a:avLst/>
                <a:gdLst>
                  <a:gd name="T0" fmla="*/ 83 w 83"/>
                  <a:gd name="T1" fmla="*/ 219 h 219"/>
                  <a:gd name="T2" fmla="*/ 0 w 83"/>
                  <a:gd name="T3" fmla="*/ 219 h 219"/>
                  <a:gd name="T4" fmla="*/ 0 w 83"/>
                  <a:gd name="T5" fmla="*/ 0 h 219"/>
                  <a:gd name="T6" fmla="*/ 83 w 83"/>
                  <a:gd name="T7" fmla="*/ 0 h 219"/>
                </a:gdLst>
                <a:ahLst/>
                <a:cxnLst>
                  <a:cxn ang="0">
                    <a:pos x="T0" y="T1"/>
                  </a:cxn>
                  <a:cxn ang="0">
                    <a:pos x="T2" y="T3"/>
                  </a:cxn>
                  <a:cxn ang="0">
                    <a:pos x="T4" y="T5"/>
                  </a:cxn>
                  <a:cxn ang="0">
                    <a:pos x="T6" y="T7"/>
                  </a:cxn>
                </a:cxnLst>
                <a:rect l="0" t="0" r="r" b="b"/>
                <a:pathLst>
                  <a:path w="83" h="219">
                    <a:moveTo>
                      <a:pt x="83" y="219"/>
                    </a:moveTo>
                    <a:lnTo>
                      <a:pt x="0" y="219"/>
                    </a:lnTo>
                    <a:lnTo>
                      <a:pt x="0" y="0"/>
                    </a:lnTo>
                    <a:lnTo>
                      <a:pt x="83"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5" name="Freeform 210">
                <a:extLst>
                  <a:ext uri="{FF2B5EF4-FFF2-40B4-BE49-F238E27FC236}">
                    <a16:creationId xmlns="" xmlns:a16="http://schemas.microsoft.com/office/drawing/2014/main" id="{941064EB-E672-48AB-888B-CDFD799666BE}"/>
                  </a:ext>
                </a:extLst>
              </p:cNvPr>
              <p:cNvSpPr>
                <a:spLocks/>
              </p:cNvSpPr>
              <p:nvPr/>
            </p:nvSpPr>
            <p:spPr bwMode="auto">
              <a:xfrm>
                <a:off x="4037" y="2224"/>
                <a:ext cx="47" cy="141"/>
              </a:xfrm>
              <a:custGeom>
                <a:avLst/>
                <a:gdLst>
                  <a:gd name="T0" fmla="*/ 0 w 47"/>
                  <a:gd name="T1" fmla="*/ 141 h 141"/>
                  <a:gd name="T2" fmla="*/ 47 w 47"/>
                  <a:gd name="T3" fmla="*/ 141 h 141"/>
                  <a:gd name="T4" fmla="*/ 47 w 47"/>
                  <a:gd name="T5" fmla="*/ 0 h 141"/>
                  <a:gd name="T6" fmla="*/ 0 w 47"/>
                  <a:gd name="T7" fmla="*/ 0 h 141"/>
                </a:gdLst>
                <a:ahLst/>
                <a:cxnLst>
                  <a:cxn ang="0">
                    <a:pos x="T0" y="T1"/>
                  </a:cxn>
                  <a:cxn ang="0">
                    <a:pos x="T2" y="T3"/>
                  </a:cxn>
                  <a:cxn ang="0">
                    <a:pos x="T4" y="T5"/>
                  </a:cxn>
                  <a:cxn ang="0">
                    <a:pos x="T6" y="T7"/>
                  </a:cxn>
                </a:cxnLst>
                <a:rect l="0" t="0" r="r" b="b"/>
                <a:pathLst>
                  <a:path w="47" h="141">
                    <a:moveTo>
                      <a:pt x="0" y="141"/>
                    </a:moveTo>
                    <a:lnTo>
                      <a:pt x="47" y="141"/>
                    </a:lnTo>
                    <a:lnTo>
                      <a:pt x="47" y="0"/>
                    </a:lnTo>
                    <a:lnTo>
                      <a:pt x="0"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7" name="Freeform 211">
                <a:extLst>
                  <a:ext uri="{FF2B5EF4-FFF2-40B4-BE49-F238E27FC236}">
                    <a16:creationId xmlns="" xmlns:a16="http://schemas.microsoft.com/office/drawing/2014/main" id="{BD692BC3-70E1-46E1-927C-4B90B9C97DBB}"/>
                  </a:ext>
                </a:extLst>
              </p:cNvPr>
              <p:cNvSpPr>
                <a:spLocks/>
              </p:cNvSpPr>
              <p:nvPr/>
            </p:nvSpPr>
            <p:spPr bwMode="auto">
              <a:xfrm>
                <a:off x="3917" y="2312"/>
                <a:ext cx="36" cy="53"/>
              </a:xfrm>
              <a:custGeom>
                <a:avLst/>
                <a:gdLst>
                  <a:gd name="T0" fmla="*/ 19 w 19"/>
                  <a:gd name="T1" fmla="*/ 28 h 28"/>
                  <a:gd name="T2" fmla="*/ 19 w 19"/>
                  <a:gd name="T3" fmla="*/ 10 h 28"/>
                  <a:gd name="T4" fmla="*/ 9 w 19"/>
                  <a:gd name="T5" fmla="*/ 0 h 28"/>
                  <a:gd name="T6" fmla="*/ 0 w 19"/>
                  <a:gd name="T7" fmla="*/ 10 h 28"/>
                  <a:gd name="T8" fmla="*/ 0 w 19"/>
                  <a:gd name="T9" fmla="*/ 28 h 28"/>
                </a:gdLst>
                <a:ahLst/>
                <a:cxnLst>
                  <a:cxn ang="0">
                    <a:pos x="T0" y="T1"/>
                  </a:cxn>
                  <a:cxn ang="0">
                    <a:pos x="T2" y="T3"/>
                  </a:cxn>
                  <a:cxn ang="0">
                    <a:pos x="T4" y="T5"/>
                  </a:cxn>
                  <a:cxn ang="0">
                    <a:pos x="T6" y="T7"/>
                  </a:cxn>
                  <a:cxn ang="0">
                    <a:pos x="T8" y="T9"/>
                  </a:cxn>
                </a:cxnLst>
                <a:rect l="0" t="0" r="r" b="b"/>
                <a:pathLst>
                  <a:path w="19" h="28">
                    <a:moveTo>
                      <a:pt x="19" y="28"/>
                    </a:moveTo>
                    <a:cubicBezTo>
                      <a:pt x="19" y="10"/>
                      <a:pt x="19" y="10"/>
                      <a:pt x="19" y="10"/>
                    </a:cubicBezTo>
                    <a:cubicBezTo>
                      <a:pt x="19" y="5"/>
                      <a:pt x="15" y="0"/>
                      <a:pt x="9" y="0"/>
                    </a:cubicBezTo>
                    <a:cubicBezTo>
                      <a:pt x="4" y="0"/>
                      <a:pt x="0" y="5"/>
                      <a:pt x="0" y="10"/>
                    </a:cubicBezTo>
                    <a:cubicBezTo>
                      <a:pt x="0" y="28"/>
                      <a:pt x="0" y="28"/>
                      <a:pt x="0" y="28"/>
                    </a:cubicBez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0" name="Rectangle 212">
                <a:extLst>
                  <a:ext uri="{FF2B5EF4-FFF2-40B4-BE49-F238E27FC236}">
                    <a16:creationId xmlns="" xmlns:a16="http://schemas.microsoft.com/office/drawing/2014/main" id="{243937EE-101E-402A-A7FF-988AAFA84FF7}"/>
                  </a:ext>
                </a:extLst>
              </p:cNvPr>
              <p:cNvSpPr>
                <a:spLocks noChangeArrowheads="1"/>
              </p:cNvSpPr>
              <p:nvPr/>
            </p:nvSpPr>
            <p:spPr bwMode="auto">
              <a:xfrm>
                <a:off x="3888" y="2040"/>
                <a:ext cx="42" cy="31"/>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3" name="Rectangle 213">
                <a:extLst>
                  <a:ext uri="{FF2B5EF4-FFF2-40B4-BE49-F238E27FC236}">
                    <a16:creationId xmlns="" xmlns:a16="http://schemas.microsoft.com/office/drawing/2014/main" id="{31EF5E3F-3647-4B7A-8681-A9D1CB3FE853}"/>
                  </a:ext>
                </a:extLst>
              </p:cNvPr>
              <p:cNvSpPr>
                <a:spLocks noChangeArrowheads="1"/>
              </p:cNvSpPr>
              <p:nvPr/>
            </p:nvSpPr>
            <p:spPr bwMode="auto">
              <a:xfrm>
                <a:off x="3970"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8" name="Rectangle 214">
                <a:extLst>
                  <a:ext uri="{FF2B5EF4-FFF2-40B4-BE49-F238E27FC236}">
                    <a16:creationId xmlns="" xmlns:a16="http://schemas.microsoft.com/office/drawing/2014/main" id="{94773EE2-1385-406F-AA11-739EEC3FE324}"/>
                  </a:ext>
                </a:extLst>
              </p:cNvPr>
              <p:cNvSpPr>
                <a:spLocks noChangeArrowheads="1"/>
              </p:cNvSpPr>
              <p:nvPr/>
            </p:nvSpPr>
            <p:spPr bwMode="auto">
              <a:xfrm>
                <a:off x="3970"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2" name="Rectangle 215">
                <a:extLst>
                  <a:ext uri="{FF2B5EF4-FFF2-40B4-BE49-F238E27FC236}">
                    <a16:creationId xmlns="" xmlns:a16="http://schemas.microsoft.com/office/drawing/2014/main" id="{D6E9C7C4-457E-4270-B1DD-4D251418A2FE}"/>
                  </a:ext>
                </a:extLst>
              </p:cNvPr>
              <p:cNvSpPr>
                <a:spLocks noChangeArrowheads="1"/>
              </p:cNvSpPr>
              <p:nvPr/>
            </p:nvSpPr>
            <p:spPr bwMode="auto">
              <a:xfrm>
                <a:off x="3970"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3" name="Rectangle 216">
                <a:extLst>
                  <a:ext uri="{FF2B5EF4-FFF2-40B4-BE49-F238E27FC236}">
                    <a16:creationId xmlns="" xmlns:a16="http://schemas.microsoft.com/office/drawing/2014/main" id="{5F23FA04-D976-45E1-8789-8BE2DB1B50D0}"/>
                  </a:ext>
                </a:extLst>
              </p:cNvPr>
              <p:cNvSpPr>
                <a:spLocks noChangeArrowheads="1"/>
              </p:cNvSpPr>
              <p:nvPr/>
            </p:nvSpPr>
            <p:spPr bwMode="auto">
              <a:xfrm>
                <a:off x="3970"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3" name="Rectangle 217">
                <a:extLst>
                  <a:ext uri="{FF2B5EF4-FFF2-40B4-BE49-F238E27FC236}">
                    <a16:creationId xmlns="" xmlns:a16="http://schemas.microsoft.com/office/drawing/2014/main" id="{0F6908D2-FC4A-4641-B6F4-724B6F5EAACA}"/>
                  </a:ext>
                </a:extLst>
              </p:cNvPr>
              <p:cNvSpPr>
                <a:spLocks noChangeArrowheads="1"/>
              </p:cNvSpPr>
              <p:nvPr/>
            </p:nvSpPr>
            <p:spPr bwMode="auto">
              <a:xfrm>
                <a:off x="3970"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4" name="Rectangle 218">
                <a:extLst>
                  <a:ext uri="{FF2B5EF4-FFF2-40B4-BE49-F238E27FC236}">
                    <a16:creationId xmlns="" xmlns:a16="http://schemas.microsoft.com/office/drawing/2014/main" id="{CAB60244-9DF8-4A25-BE71-B0369907ADEB}"/>
                  </a:ext>
                </a:extLst>
              </p:cNvPr>
              <p:cNvSpPr>
                <a:spLocks noChangeArrowheads="1"/>
              </p:cNvSpPr>
              <p:nvPr/>
            </p:nvSpPr>
            <p:spPr bwMode="auto">
              <a:xfrm>
                <a:off x="3885"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5" name="Rectangle 219">
                <a:extLst>
                  <a:ext uri="{FF2B5EF4-FFF2-40B4-BE49-F238E27FC236}">
                    <a16:creationId xmlns="" xmlns:a16="http://schemas.microsoft.com/office/drawing/2014/main" id="{65B5FC3C-B75D-4D17-8E9B-8F7B3C6F8656}"/>
                  </a:ext>
                </a:extLst>
              </p:cNvPr>
              <p:cNvSpPr>
                <a:spLocks noChangeArrowheads="1"/>
              </p:cNvSpPr>
              <p:nvPr/>
            </p:nvSpPr>
            <p:spPr bwMode="auto">
              <a:xfrm>
                <a:off x="3885"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6" name="Rectangle 220">
                <a:extLst>
                  <a:ext uri="{FF2B5EF4-FFF2-40B4-BE49-F238E27FC236}">
                    <a16:creationId xmlns="" xmlns:a16="http://schemas.microsoft.com/office/drawing/2014/main" id="{11D65ADB-BB02-4F64-AEFC-C1CD019D6DE2}"/>
                  </a:ext>
                </a:extLst>
              </p:cNvPr>
              <p:cNvSpPr>
                <a:spLocks noChangeArrowheads="1"/>
              </p:cNvSpPr>
              <p:nvPr/>
            </p:nvSpPr>
            <p:spPr bwMode="auto">
              <a:xfrm>
                <a:off x="3885"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7" name="Rectangle 221">
                <a:extLst>
                  <a:ext uri="{FF2B5EF4-FFF2-40B4-BE49-F238E27FC236}">
                    <a16:creationId xmlns="" xmlns:a16="http://schemas.microsoft.com/office/drawing/2014/main" id="{7DE91239-2683-42A5-BB83-D51F748B74DD}"/>
                  </a:ext>
                </a:extLst>
              </p:cNvPr>
              <p:cNvSpPr>
                <a:spLocks noChangeArrowheads="1"/>
              </p:cNvSpPr>
              <p:nvPr/>
            </p:nvSpPr>
            <p:spPr bwMode="auto">
              <a:xfrm>
                <a:off x="3885"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8" name="Rectangle 222">
                <a:extLst>
                  <a:ext uri="{FF2B5EF4-FFF2-40B4-BE49-F238E27FC236}">
                    <a16:creationId xmlns="" xmlns:a16="http://schemas.microsoft.com/office/drawing/2014/main" id="{390B7E05-097E-45B6-9D70-F3C5B1CB5369}"/>
                  </a:ext>
                </a:extLst>
              </p:cNvPr>
              <p:cNvSpPr>
                <a:spLocks noChangeArrowheads="1"/>
              </p:cNvSpPr>
              <p:nvPr/>
            </p:nvSpPr>
            <p:spPr bwMode="auto">
              <a:xfrm>
                <a:off x="3885"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9" name="Rectangle 223">
                <a:extLst>
                  <a:ext uri="{FF2B5EF4-FFF2-40B4-BE49-F238E27FC236}">
                    <a16:creationId xmlns="" xmlns:a16="http://schemas.microsoft.com/office/drawing/2014/main" id="{5DBC8E4A-7689-4A6C-A6BB-CE11AE6A99BD}"/>
                  </a:ext>
                </a:extLst>
              </p:cNvPr>
              <p:cNvSpPr>
                <a:spLocks noChangeArrowheads="1"/>
              </p:cNvSpPr>
              <p:nvPr/>
            </p:nvSpPr>
            <p:spPr bwMode="auto">
              <a:xfrm>
                <a:off x="3927"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0" name="Rectangle 224">
                <a:extLst>
                  <a:ext uri="{FF2B5EF4-FFF2-40B4-BE49-F238E27FC236}">
                    <a16:creationId xmlns="" xmlns:a16="http://schemas.microsoft.com/office/drawing/2014/main" id="{4FC951C7-1D1F-456C-9FA9-63431CB1295C}"/>
                  </a:ext>
                </a:extLst>
              </p:cNvPr>
              <p:cNvSpPr>
                <a:spLocks noChangeArrowheads="1"/>
              </p:cNvSpPr>
              <p:nvPr/>
            </p:nvSpPr>
            <p:spPr bwMode="auto">
              <a:xfrm>
                <a:off x="3927"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2" name="Rectangle 225">
                <a:extLst>
                  <a:ext uri="{FF2B5EF4-FFF2-40B4-BE49-F238E27FC236}">
                    <a16:creationId xmlns="" xmlns:a16="http://schemas.microsoft.com/office/drawing/2014/main" id="{222E7BC0-D149-458C-B85A-76417546F67F}"/>
                  </a:ext>
                </a:extLst>
              </p:cNvPr>
              <p:cNvSpPr>
                <a:spLocks noChangeArrowheads="1"/>
              </p:cNvSpPr>
              <p:nvPr/>
            </p:nvSpPr>
            <p:spPr bwMode="auto">
              <a:xfrm>
                <a:off x="3927"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3" name="Rectangle 226">
                <a:extLst>
                  <a:ext uri="{FF2B5EF4-FFF2-40B4-BE49-F238E27FC236}">
                    <a16:creationId xmlns="" xmlns:a16="http://schemas.microsoft.com/office/drawing/2014/main" id="{13316372-E7DF-487B-8BE0-DB1FA6EF2984}"/>
                  </a:ext>
                </a:extLst>
              </p:cNvPr>
              <p:cNvSpPr>
                <a:spLocks noChangeArrowheads="1"/>
              </p:cNvSpPr>
              <p:nvPr/>
            </p:nvSpPr>
            <p:spPr bwMode="auto">
              <a:xfrm>
                <a:off x="3927"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7" name="Rectangle 227">
                <a:extLst>
                  <a:ext uri="{FF2B5EF4-FFF2-40B4-BE49-F238E27FC236}">
                    <a16:creationId xmlns="" xmlns:a16="http://schemas.microsoft.com/office/drawing/2014/main" id="{E8024A98-BB51-4A29-B406-E5FD1C42566F}"/>
                  </a:ext>
                </a:extLst>
              </p:cNvPr>
              <p:cNvSpPr>
                <a:spLocks noChangeArrowheads="1"/>
              </p:cNvSpPr>
              <p:nvPr/>
            </p:nvSpPr>
            <p:spPr bwMode="auto">
              <a:xfrm>
                <a:off x="3927"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8" name="Rectangle 228">
                <a:extLst>
                  <a:ext uri="{FF2B5EF4-FFF2-40B4-BE49-F238E27FC236}">
                    <a16:creationId xmlns="" xmlns:a16="http://schemas.microsoft.com/office/drawing/2014/main" id="{6CB0D8F9-BADC-4A57-A45A-51312F2D982B}"/>
                  </a:ext>
                </a:extLst>
              </p:cNvPr>
              <p:cNvSpPr>
                <a:spLocks noChangeArrowheads="1"/>
              </p:cNvSpPr>
              <p:nvPr/>
            </p:nvSpPr>
            <p:spPr bwMode="auto">
              <a:xfrm>
                <a:off x="3776"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9" name="Rectangle 229">
                <a:extLst>
                  <a:ext uri="{FF2B5EF4-FFF2-40B4-BE49-F238E27FC236}">
                    <a16:creationId xmlns="" xmlns:a16="http://schemas.microsoft.com/office/drawing/2014/main" id="{85377398-9F8A-46B9-B0B0-DB1A91E86A7F}"/>
                  </a:ext>
                </a:extLst>
              </p:cNvPr>
              <p:cNvSpPr>
                <a:spLocks noChangeArrowheads="1"/>
              </p:cNvSpPr>
              <p:nvPr/>
            </p:nvSpPr>
            <p:spPr bwMode="auto">
              <a:xfrm>
                <a:off x="3776"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00" name="Rectangle 230">
                <a:extLst>
                  <a:ext uri="{FF2B5EF4-FFF2-40B4-BE49-F238E27FC236}">
                    <a16:creationId xmlns="" xmlns:a16="http://schemas.microsoft.com/office/drawing/2014/main" id="{53EDC945-C082-489E-A95F-34D250E5B180}"/>
                  </a:ext>
                </a:extLst>
              </p:cNvPr>
              <p:cNvSpPr>
                <a:spLocks noChangeArrowheads="1"/>
              </p:cNvSpPr>
              <p:nvPr/>
            </p:nvSpPr>
            <p:spPr bwMode="auto">
              <a:xfrm>
                <a:off x="3776"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03" name="Rectangle 231">
                <a:extLst>
                  <a:ext uri="{FF2B5EF4-FFF2-40B4-BE49-F238E27FC236}">
                    <a16:creationId xmlns="" xmlns:a16="http://schemas.microsoft.com/office/drawing/2014/main" id="{6F7F5E00-2420-46E9-976B-2B57B6C8F9C3}"/>
                  </a:ext>
                </a:extLst>
              </p:cNvPr>
              <p:cNvSpPr>
                <a:spLocks noChangeArrowheads="1"/>
              </p:cNvSpPr>
              <p:nvPr/>
            </p:nvSpPr>
            <p:spPr bwMode="auto">
              <a:xfrm>
                <a:off x="3818"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04" name="Rectangle 232">
                <a:extLst>
                  <a:ext uri="{FF2B5EF4-FFF2-40B4-BE49-F238E27FC236}">
                    <a16:creationId xmlns="" xmlns:a16="http://schemas.microsoft.com/office/drawing/2014/main" id="{071ECF2D-ABD8-41C3-A51B-879CFC1B8244}"/>
                  </a:ext>
                </a:extLst>
              </p:cNvPr>
              <p:cNvSpPr>
                <a:spLocks noChangeArrowheads="1"/>
              </p:cNvSpPr>
              <p:nvPr/>
            </p:nvSpPr>
            <p:spPr bwMode="auto">
              <a:xfrm>
                <a:off x="3818"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05" name="Rectangle 233">
                <a:extLst>
                  <a:ext uri="{FF2B5EF4-FFF2-40B4-BE49-F238E27FC236}">
                    <a16:creationId xmlns="" xmlns:a16="http://schemas.microsoft.com/office/drawing/2014/main" id="{565E4664-595B-47D1-9C12-8F1D5A35AC90}"/>
                  </a:ext>
                </a:extLst>
              </p:cNvPr>
              <p:cNvSpPr>
                <a:spLocks noChangeArrowheads="1"/>
              </p:cNvSpPr>
              <p:nvPr/>
            </p:nvSpPr>
            <p:spPr bwMode="auto">
              <a:xfrm>
                <a:off x="3818"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06" name="Rectangle 234">
                <a:extLst>
                  <a:ext uri="{FF2B5EF4-FFF2-40B4-BE49-F238E27FC236}">
                    <a16:creationId xmlns="" xmlns:a16="http://schemas.microsoft.com/office/drawing/2014/main" id="{A5B11894-E69B-44CF-9951-79D008D944F2}"/>
                  </a:ext>
                </a:extLst>
              </p:cNvPr>
              <p:cNvSpPr>
                <a:spLocks noChangeArrowheads="1"/>
              </p:cNvSpPr>
              <p:nvPr/>
            </p:nvSpPr>
            <p:spPr bwMode="auto">
              <a:xfrm>
                <a:off x="3776"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07" name="Rectangle 235">
                <a:extLst>
                  <a:ext uri="{FF2B5EF4-FFF2-40B4-BE49-F238E27FC236}">
                    <a16:creationId xmlns="" xmlns:a16="http://schemas.microsoft.com/office/drawing/2014/main" id="{AAAB6286-BDB9-47C0-8FE9-BD9996F85B65}"/>
                  </a:ext>
                </a:extLst>
              </p:cNvPr>
              <p:cNvSpPr>
                <a:spLocks noChangeArrowheads="1"/>
              </p:cNvSpPr>
              <p:nvPr/>
            </p:nvSpPr>
            <p:spPr bwMode="auto">
              <a:xfrm>
                <a:off x="3818"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pic>
          <p:nvPicPr>
            <p:cNvPr id="152" name="Picture 151">
              <a:extLst>
                <a:ext uri="{FF2B5EF4-FFF2-40B4-BE49-F238E27FC236}">
                  <a16:creationId xmlns="" xmlns:a16="http://schemas.microsoft.com/office/drawing/2014/main" id="{00ECAD47-FC04-4C08-9122-62E5EF8988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4792" y="4594782"/>
              <a:ext cx="986067" cy="652749"/>
            </a:xfrm>
            <a:prstGeom prst="rect">
              <a:avLst/>
            </a:prstGeom>
          </p:spPr>
        </p:pic>
      </p:grpSp>
      <p:grpSp>
        <p:nvGrpSpPr>
          <p:cNvPr id="211" name="Group 210">
            <a:extLst>
              <a:ext uri="{FF2B5EF4-FFF2-40B4-BE49-F238E27FC236}">
                <a16:creationId xmlns="" xmlns:a16="http://schemas.microsoft.com/office/drawing/2014/main" id="{E95BC05B-1E41-49EC-88E6-F630D48DCFDF}"/>
              </a:ext>
            </a:extLst>
          </p:cNvPr>
          <p:cNvGrpSpPr/>
          <p:nvPr/>
        </p:nvGrpSpPr>
        <p:grpSpPr>
          <a:xfrm>
            <a:off x="1806505" y="3727270"/>
            <a:ext cx="1323176" cy="1068247"/>
            <a:chOff x="1124660" y="2438555"/>
            <a:chExt cx="1323363" cy="1068399"/>
          </a:xfrm>
        </p:grpSpPr>
        <p:sp>
          <p:nvSpPr>
            <p:cNvPr id="212" name="Freeform 5">
              <a:extLst>
                <a:ext uri="{FF2B5EF4-FFF2-40B4-BE49-F238E27FC236}">
                  <a16:creationId xmlns="" xmlns:a16="http://schemas.microsoft.com/office/drawing/2014/main" id="{649564AE-0DC4-4887-8350-23F96A352978}"/>
                </a:ext>
              </a:extLst>
            </p:cNvPr>
            <p:cNvSpPr>
              <a:spLocks noEditPoints="1"/>
            </p:cNvSpPr>
            <p:nvPr/>
          </p:nvSpPr>
          <p:spPr bwMode="auto">
            <a:xfrm>
              <a:off x="1610118" y="2948250"/>
              <a:ext cx="837905" cy="55870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222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nvGrpSpPr>
            <p:cNvPr id="213" name="Group 212">
              <a:extLst>
                <a:ext uri="{FF2B5EF4-FFF2-40B4-BE49-F238E27FC236}">
                  <a16:creationId xmlns="" xmlns:a16="http://schemas.microsoft.com/office/drawing/2014/main" id="{312B0A08-521A-4295-B66B-4E2B9E588A7F}"/>
                </a:ext>
              </a:extLst>
            </p:cNvPr>
            <p:cNvGrpSpPr/>
            <p:nvPr/>
          </p:nvGrpSpPr>
          <p:grpSpPr>
            <a:xfrm>
              <a:off x="1124660" y="2438555"/>
              <a:ext cx="593820" cy="706058"/>
              <a:chOff x="6447047" y="5804307"/>
              <a:chExt cx="414034" cy="492291"/>
            </a:xfrm>
          </p:grpSpPr>
          <p:sp>
            <p:nvSpPr>
              <p:cNvPr id="214" name="Freeform 9">
                <a:extLst>
                  <a:ext uri="{FF2B5EF4-FFF2-40B4-BE49-F238E27FC236}">
                    <a16:creationId xmlns="" xmlns:a16="http://schemas.microsoft.com/office/drawing/2014/main" id="{4E14EA4A-9959-4B0D-8520-F2824BC880B1}"/>
                  </a:ext>
                </a:extLst>
              </p:cNvPr>
              <p:cNvSpPr>
                <a:spLocks/>
              </p:cNvSpPr>
              <p:nvPr/>
            </p:nvSpPr>
            <p:spPr bwMode="auto">
              <a:xfrm>
                <a:off x="6447047" y="6094541"/>
                <a:ext cx="414034" cy="202057"/>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215" name="Oval 8">
                <a:extLst>
                  <a:ext uri="{FF2B5EF4-FFF2-40B4-BE49-F238E27FC236}">
                    <a16:creationId xmlns="" xmlns:a16="http://schemas.microsoft.com/office/drawing/2014/main" id="{04B94CD8-E216-459F-8CA4-10BDFEB113D4}"/>
                  </a:ext>
                </a:extLst>
              </p:cNvPr>
              <p:cNvSpPr>
                <a:spLocks noChangeArrowheads="1"/>
              </p:cNvSpPr>
              <p:nvPr/>
            </p:nvSpPr>
            <p:spPr bwMode="auto">
              <a:xfrm>
                <a:off x="6507270" y="5804307"/>
                <a:ext cx="293587" cy="290228"/>
              </a:xfrm>
              <a:prstGeom prst="ellipse">
                <a:avLst/>
              </a:prstGeom>
              <a:noFill/>
              <a:ln w="19050" cap="flat">
                <a:solidFill>
                  <a:schemeClr val="accent4"/>
                </a:solidFill>
                <a:prstDash val="solid"/>
                <a:miter lim="800000"/>
                <a:headEnd/>
                <a:tailEnd/>
              </a:ln>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grpSp>
      </p:grpSp>
      <p:grpSp>
        <p:nvGrpSpPr>
          <p:cNvPr id="208" name="Group 207">
            <a:extLst>
              <a:ext uri="{FF2B5EF4-FFF2-40B4-BE49-F238E27FC236}">
                <a16:creationId xmlns="" xmlns:a16="http://schemas.microsoft.com/office/drawing/2014/main" id="{3CD973E1-1D8B-4830-A577-C570AA88F1CA}"/>
              </a:ext>
            </a:extLst>
          </p:cNvPr>
          <p:cNvGrpSpPr/>
          <p:nvPr/>
        </p:nvGrpSpPr>
        <p:grpSpPr>
          <a:xfrm>
            <a:off x="3515023" y="1794459"/>
            <a:ext cx="2724758" cy="1503863"/>
            <a:chOff x="4733428" y="2676962"/>
            <a:chExt cx="2725144" cy="1504077"/>
          </a:xfrm>
        </p:grpSpPr>
        <p:sp>
          <p:nvSpPr>
            <p:cNvPr id="209" name="Freeform: Shape 208">
              <a:extLst>
                <a:ext uri="{FF2B5EF4-FFF2-40B4-BE49-F238E27FC236}">
                  <a16:creationId xmlns="" xmlns:a16="http://schemas.microsoft.com/office/drawing/2014/main" id="{6543E547-7C33-40E6-8CCA-137C87E6237A}"/>
                </a:ext>
              </a:extLst>
            </p:cNvPr>
            <p:cNvSpPr/>
            <p:nvPr/>
          </p:nvSpPr>
          <p:spPr bwMode="auto">
            <a:xfrm>
              <a:off x="4733428" y="2676962"/>
              <a:ext cx="2725144" cy="1504077"/>
            </a:xfrm>
            <a:custGeom>
              <a:avLst/>
              <a:gdLst>
                <a:gd name="connsiteX0" fmla="*/ 3361107 w 6810924"/>
                <a:gd name="connsiteY0" fmla="*/ 0 h 3759126"/>
                <a:gd name="connsiteX1" fmla="*/ 4838321 w 6810924"/>
                <a:gd name="connsiteY1" fmla="*/ 979163 h 3759126"/>
                <a:gd name="connsiteX2" fmla="*/ 4860282 w 6810924"/>
                <a:gd name="connsiteY2" fmla="*/ 1039166 h 3759126"/>
                <a:gd name="connsiteX3" fmla="*/ 4977487 w 6810924"/>
                <a:gd name="connsiteY3" fmla="*/ 996268 h 3759126"/>
                <a:gd name="connsiteX4" fmla="*/ 5397728 w 6810924"/>
                <a:gd name="connsiteY4" fmla="*/ 932734 h 3759126"/>
                <a:gd name="connsiteX5" fmla="*/ 6810924 w 6810924"/>
                <a:gd name="connsiteY5" fmla="*/ 2345930 h 3759126"/>
                <a:gd name="connsiteX6" fmla="*/ 5542219 w 6810924"/>
                <a:gd name="connsiteY6" fmla="*/ 3751830 h 3759126"/>
                <a:gd name="connsiteX7" fmla="*/ 5469009 w 6810924"/>
                <a:gd name="connsiteY7" fmla="*/ 3755527 h 3759126"/>
                <a:gd name="connsiteX8" fmla="*/ 5469009 w 6810924"/>
                <a:gd name="connsiteY8" fmla="*/ 3759125 h 3759126"/>
                <a:gd name="connsiteX9" fmla="*/ 5397748 w 6810924"/>
                <a:gd name="connsiteY9" fmla="*/ 3759125 h 3759126"/>
                <a:gd name="connsiteX10" fmla="*/ 5397728 w 6810924"/>
                <a:gd name="connsiteY10" fmla="*/ 3759126 h 3759126"/>
                <a:gd name="connsiteX11" fmla="*/ 5397708 w 6810924"/>
                <a:gd name="connsiteY11" fmla="*/ 3759125 h 3759126"/>
                <a:gd name="connsiteX12" fmla="*/ 779509 w 6810924"/>
                <a:gd name="connsiteY12" fmla="*/ 3759125 h 3759126"/>
                <a:gd name="connsiteX13" fmla="*/ 779489 w 6810924"/>
                <a:gd name="connsiteY13" fmla="*/ 3759126 h 3759126"/>
                <a:gd name="connsiteX14" fmla="*/ 779470 w 6810924"/>
                <a:gd name="connsiteY14" fmla="*/ 3759125 h 3759126"/>
                <a:gd name="connsiteX15" fmla="*/ 760443 w 6810924"/>
                <a:gd name="connsiteY15" fmla="*/ 3759125 h 3759126"/>
                <a:gd name="connsiteX16" fmla="*/ 760443 w 6810924"/>
                <a:gd name="connsiteY16" fmla="*/ 3758165 h 3759126"/>
                <a:gd name="connsiteX17" fmla="*/ 699791 w 6810924"/>
                <a:gd name="connsiteY17" fmla="*/ 3755102 h 3759126"/>
                <a:gd name="connsiteX18" fmla="*/ 0 w 6810924"/>
                <a:gd name="connsiteY18" fmla="*/ 2979637 h 3759126"/>
                <a:gd name="connsiteX19" fmla="*/ 779489 w 6810924"/>
                <a:gd name="connsiteY19" fmla="*/ 2200148 h 3759126"/>
                <a:gd name="connsiteX20" fmla="*/ 869383 w 6810924"/>
                <a:gd name="connsiteY20" fmla="*/ 2205818 h 3759126"/>
                <a:gd name="connsiteX21" fmla="*/ 855381 w 6810924"/>
                <a:gd name="connsiteY21" fmla="*/ 2066924 h 3759126"/>
                <a:gd name="connsiteX22" fmla="*/ 1782273 w 6810924"/>
                <a:gd name="connsiteY22" fmla="*/ 1140032 h 3759126"/>
                <a:gd name="connsiteX23" fmla="*/ 1825926 w 6810924"/>
                <a:gd name="connsiteY23" fmla="*/ 1142236 h 3759126"/>
                <a:gd name="connsiteX24" fmla="*/ 1829983 w 6810924"/>
                <a:gd name="connsiteY24" fmla="*/ 1126458 h 3759126"/>
                <a:gd name="connsiteX25" fmla="*/ 3361107 w 6810924"/>
                <a:gd name="connsiteY25" fmla="*/ 0 h 375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10924" h="3759126">
                  <a:moveTo>
                    <a:pt x="3361107" y="0"/>
                  </a:moveTo>
                  <a:cubicBezTo>
                    <a:pt x="4025175" y="0"/>
                    <a:pt x="4594941" y="403750"/>
                    <a:pt x="4838321" y="979163"/>
                  </a:cubicBezTo>
                  <a:lnTo>
                    <a:pt x="4860282" y="1039166"/>
                  </a:lnTo>
                  <a:lnTo>
                    <a:pt x="4977487" y="996268"/>
                  </a:lnTo>
                  <a:cubicBezTo>
                    <a:pt x="5110241" y="954978"/>
                    <a:pt x="5251387" y="932734"/>
                    <a:pt x="5397728" y="932734"/>
                  </a:cubicBezTo>
                  <a:cubicBezTo>
                    <a:pt x="6178215" y="932734"/>
                    <a:pt x="6810924" y="1565443"/>
                    <a:pt x="6810924" y="2345930"/>
                  </a:cubicBezTo>
                  <a:cubicBezTo>
                    <a:pt x="6810924" y="3077637"/>
                    <a:pt x="6254832" y="3679460"/>
                    <a:pt x="5542219" y="3751830"/>
                  </a:cubicBezTo>
                  <a:lnTo>
                    <a:pt x="5469009" y="3755527"/>
                  </a:lnTo>
                  <a:lnTo>
                    <a:pt x="5469009" y="3759125"/>
                  </a:lnTo>
                  <a:lnTo>
                    <a:pt x="5397748" y="3759125"/>
                  </a:lnTo>
                  <a:lnTo>
                    <a:pt x="5397728" y="3759126"/>
                  </a:lnTo>
                  <a:lnTo>
                    <a:pt x="5397708" y="3759125"/>
                  </a:lnTo>
                  <a:lnTo>
                    <a:pt x="779509" y="3759125"/>
                  </a:lnTo>
                  <a:lnTo>
                    <a:pt x="779489" y="3759126"/>
                  </a:lnTo>
                  <a:lnTo>
                    <a:pt x="779470" y="3759125"/>
                  </a:lnTo>
                  <a:lnTo>
                    <a:pt x="760443" y="3759125"/>
                  </a:lnTo>
                  <a:lnTo>
                    <a:pt x="760443" y="3758165"/>
                  </a:lnTo>
                  <a:lnTo>
                    <a:pt x="699791" y="3755102"/>
                  </a:lnTo>
                  <a:cubicBezTo>
                    <a:pt x="306729" y="3715184"/>
                    <a:pt x="0" y="3383231"/>
                    <a:pt x="0" y="2979637"/>
                  </a:cubicBezTo>
                  <a:cubicBezTo>
                    <a:pt x="0" y="2549137"/>
                    <a:pt x="348989" y="2200148"/>
                    <a:pt x="779489" y="2200148"/>
                  </a:cubicBezTo>
                  <a:lnTo>
                    <a:pt x="869383" y="2205818"/>
                  </a:lnTo>
                  <a:lnTo>
                    <a:pt x="855381" y="2066924"/>
                  </a:lnTo>
                  <a:cubicBezTo>
                    <a:pt x="855381" y="1555016"/>
                    <a:pt x="1270365" y="1140032"/>
                    <a:pt x="1782273" y="1140032"/>
                  </a:cubicBezTo>
                  <a:lnTo>
                    <a:pt x="1825926" y="1142236"/>
                  </a:lnTo>
                  <a:lnTo>
                    <a:pt x="1829983" y="1126458"/>
                  </a:lnTo>
                  <a:cubicBezTo>
                    <a:pt x="2032967" y="473846"/>
                    <a:pt x="2641701" y="0"/>
                    <a:pt x="3361107" y="0"/>
                  </a:cubicBezTo>
                  <a:close/>
                </a:path>
              </a:pathLst>
            </a:cu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8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10" name="MS cloud text">
              <a:extLst>
                <a:ext uri="{FF2B5EF4-FFF2-40B4-BE49-F238E27FC236}">
                  <a16:creationId xmlns="" xmlns:a16="http://schemas.microsoft.com/office/drawing/2014/main" id="{2F5D4011-C7A1-4A74-9881-CA6D858C1A29}"/>
                </a:ext>
              </a:extLst>
            </p:cNvPr>
            <p:cNvSpPr txBox="1">
              <a:spLocks/>
            </p:cNvSpPr>
            <p:nvPr/>
          </p:nvSpPr>
          <p:spPr>
            <a:xfrm>
              <a:off x="5019924" y="3233713"/>
              <a:ext cx="2391863" cy="407826"/>
            </a:xfrm>
            <a:prstGeom prst="rect">
              <a:avLst/>
            </a:prstGeom>
          </p:spPr>
          <p:txBody>
            <a:bodyPr vert="horz" wrap="square" lIns="146284" tIns="91427" rIns="146284" bIns="91427" rtlCol="0" anchor="t">
              <a:noAutofit/>
            </a:bodyPr>
            <a:lstStyle>
              <a:lvl1pPr algn="ctr">
                <a:lnSpc>
                  <a:spcPct val="90000"/>
                </a:lnSpc>
                <a:spcBef>
                  <a:spcPct val="0"/>
                </a:spcBef>
                <a:buNone/>
                <a:defRPr lang="en-US" sz="4800" b="0" cap="none" spc="-102" baseline="0" dirty="0" smtClean="0">
                  <a:ln w="3175">
                    <a:noFill/>
                  </a:ln>
                  <a:gradFill>
                    <a:gsLst>
                      <a:gs pos="21239">
                        <a:schemeClr val="bg2">
                          <a:lumMod val="50000"/>
                        </a:schemeClr>
                      </a:gs>
                      <a:gs pos="84000">
                        <a:schemeClr val="bg2">
                          <a:lumMod val="50000"/>
                        </a:schemeClr>
                      </a:gs>
                    </a:gsLst>
                    <a:lin ang="5400000" scaled="0"/>
                  </a:gradFill>
                  <a:effectLst/>
                  <a:latin typeface="+mj-lt"/>
                  <a:cs typeface="Segoe UI" pitchFamily="34" charset="0"/>
                </a:defRPr>
              </a:lvl1pPr>
            </a:lstStyle>
            <a:p>
              <a:pPr marL="0" marR="0" lvl="0" indent="0" algn="ctr" defTabSz="914367"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Microsoft Azure </a:t>
              </a:r>
              <a:b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b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Active Directory</a:t>
              </a:r>
            </a:p>
          </p:txBody>
        </p:sp>
      </p:grpSp>
      <p:grpSp>
        <p:nvGrpSpPr>
          <p:cNvPr id="218" name="Group 217">
            <a:extLst>
              <a:ext uri="{FF2B5EF4-FFF2-40B4-BE49-F238E27FC236}">
                <a16:creationId xmlns="" xmlns:a16="http://schemas.microsoft.com/office/drawing/2014/main" id="{CA42908D-14CC-4669-B1DB-AE7D6F011D60}"/>
              </a:ext>
            </a:extLst>
          </p:cNvPr>
          <p:cNvGrpSpPr/>
          <p:nvPr/>
        </p:nvGrpSpPr>
        <p:grpSpPr>
          <a:xfrm>
            <a:off x="3355445" y="2681599"/>
            <a:ext cx="358519" cy="358519"/>
            <a:chOff x="7035946" y="2603673"/>
            <a:chExt cx="365760" cy="365760"/>
          </a:xfrm>
        </p:grpSpPr>
        <p:sp>
          <p:nvSpPr>
            <p:cNvPr id="219" name="Oval 218">
              <a:extLst>
                <a:ext uri="{FF2B5EF4-FFF2-40B4-BE49-F238E27FC236}">
                  <a16:creationId xmlns="" xmlns:a16="http://schemas.microsoft.com/office/drawing/2014/main" id="{2902F9A1-9C64-4DC8-B2DB-40E7D0E743BB}"/>
                </a:ext>
              </a:extLst>
            </p:cNvPr>
            <p:cNvSpPr/>
            <p:nvPr/>
          </p:nvSpPr>
          <p:spPr bwMode="auto">
            <a:xfrm>
              <a:off x="7058806" y="2626533"/>
              <a:ext cx="320040" cy="320040"/>
            </a:xfrm>
            <a:prstGeom prst="ellipse">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0" name="Freeform: Shape 219">
              <a:extLst>
                <a:ext uri="{FF2B5EF4-FFF2-40B4-BE49-F238E27FC236}">
                  <a16:creationId xmlns="" xmlns:a16="http://schemas.microsoft.com/office/drawing/2014/main" id="{C01BECC8-D7CF-4C02-A347-3D213E41E35D}"/>
                </a:ext>
              </a:extLst>
            </p:cNvPr>
            <p:cNvSpPr>
              <a:spLocks noChangeAspect="1"/>
            </p:cNvSpPr>
            <p:nvPr/>
          </p:nvSpPr>
          <p:spPr bwMode="auto">
            <a:xfrm>
              <a:off x="7035946" y="2603673"/>
              <a:ext cx="365760" cy="365760"/>
            </a:xfrm>
            <a:custGeom>
              <a:avLst/>
              <a:gdLst>
                <a:gd name="connsiteX0" fmla="*/ 1078302 w 1371600"/>
                <a:gd name="connsiteY0" fmla="*/ 352791 h 1371600"/>
                <a:gd name="connsiteX1" fmla="*/ 556967 w 1371600"/>
                <a:gd name="connsiteY1" fmla="*/ 856238 h 1371600"/>
                <a:gd name="connsiteX2" fmla="*/ 297534 w 1371600"/>
                <a:gd name="connsiteY2" fmla="*/ 587588 h 1371600"/>
                <a:gd name="connsiteX3" fmla="*/ 209258 w 1371600"/>
                <a:gd name="connsiteY3" fmla="*/ 672836 h 1371600"/>
                <a:gd name="connsiteX4" fmla="*/ 550630 w 1371600"/>
                <a:gd name="connsiteY4" fmla="*/ 1026337 h 1371600"/>
                <a:gd name="connsiteX5" fmla="*/ 1160242 w 1371600"/>
                <a:gd name="connsiteY5" fmla="*/ 437642 h 1371600"/>
                <a:gd name="connsiteX6" fmla="*/ 1170734 w 1371600"/>
                <a:gd name="connsiteY6" fmla="*/ 200866 h 1371600"/>
                <a:gd name="connsiteX7" fmla="*/ 1371600 w 1371600"/>
                <a:gd name="connsiteY7" fmla="*/ 685800 h 1371600"/>
                <a:gd name="connsiteX8" fmla="*/ 685800 w 1371600"/>
                <a:gd name="connsiteY8" fmla="*/ 1371600 h 1371600"/>
                <a:gd name="connsiteX9" fmla="*/ 0 w 1371600"/>
                <a:gd name="connsiteY9" fmla="*/ 685800 h 1371600"/>
                <a:gd name="connsiteX10" fmla="*/ 685800 w 1371600"/>
                <a:gd name="connsiteY10" fmla="*/ 0 h 1371600"/>
                <a:gd name="connsiteX11" fmla="*/ 1170734 w 1371600"/>
                <a:gd name="connsiteY11" fmla="*/ 200866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600" h="1371600">
                  <a:moveTo>
                    <a:pt x="1078302" y="352791"/>
                  </a:moveTo>
                  <a:lnTo>
                    <a:pt x="556967" y="856238"/>
                  </a:lnTo>
                  <a:lnTo>
                    <a:pt x="297534" y="587588"/>
                  </a:lnTo>
                  <a:lnTo>
                    <a:pt x="209258" y="672836"/>
                  </a:lnTo>
                  <a:lnTo>
                    <a:pt x="550630" y="1026337"/>
                  </a:lnTo>
                  <a:lnTo>
                    <a:pt x="1160242" y="437642"/>
                  </a:lnTo>
                  <a:close/>
                  <a:moveTo>
                    <a:pt x="1170734" y="200866"/>
                  </a:moveTo>
                  <a:cubicBezTo>
                    <a:pt x="1294839" y="324972"/>
                    <a:pt x="1371600" y="496422"/>
                    <a:pt x="1371600" y="685800"/>
                  </a:cubicBezTo>
                  <a:cubicBezTo>
                    <a:pt x="1371600" y="1064557"/>
                    <a:pt x="1064557" y="1371600"/>
                    <a:pt x="685800" y="1371600"/>
                  </a:cubicBezTo>
                  <a:cubicBezTo>
                    <a:pt x="307043" y="1371600"/>
                    <a:pt x="0" y="1064557"/>
                    <a:pt x="0" y="685800"/>
                  </a:cubicBezTo>
                  <a:cubicBezTo>
                    <a:pt x="0" y="307043"/>
                    <a:pt x="307043" y="0"/>
                    <a:pt x="685800" y="0"/>
                  </a:cubicBezTo>
                  <a:cubicBezTo>
                    <a:pt x="875178" y="0"/>
                    <a:pt x="1046629" y="76761"/>
                    <a:pt x="1170734" y="200866"/>
                  </a:cubicBezTo>
                  <a:close/>
                </a:path>
              </a:pathLst>
            </a:cu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42779239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71"/>
                                        </p:tgtEl>
                                        <p:attrNameLst>
                                          <p:attrName>style.visibility</p:attrName>
                                        </p:attrNameLst>
                                      </p:cBhvr>
                                      <p:to>
                                        <p:strVal val="visible"/>
                                      </p:to>
                                    </p:set>
                                    <p:animEffect transition="in" filter="barn(outHorizontal)">
                                      <p:cBhvr>
                                        <p:cTn id="11" dur="500"/>
                                        <p:tgtEl>
                                          <p:spTgt spid="271"/>
                                        </p:tgtEl>
                                      </p:cBhvr>
                                    </p:animEffect>
                                  </p:childTnLst>
                                </p:cTn>
                              </p:par>
                            </p:childTnLst>
                          </p:cTn>
                        </p:par>
                        <p:par>
                          <p:cTn id="12" fill="hold">
                            <p:stCondLst>
                              <p:cond delay="1000"/>
                            </p:stCondLst>
                            <p:childTnLst>
                              <p:par>
                                <p:cTn id="13" presetID="63" presetClass="path" presetSubtype="0" accel="50000" decel="50000" fill="hold" nodeType="afterEffect">
                                  <p:stCondLst>
                                    <p:cond delay="0"/>
                                  </p:stCondLst>
                                  <p:childTnLst>
                                    <p:animMotion origin="layout" path="M 3.125E-6 -4.07407E-6 L 0.04466 -0.10555 " pathEditMode="relative" rAng="0" ptsTypes="AA">
                                      <p:cBhvr>
                                        <p:cTn id="14" dur="2000" fill="hold"/>
                                        <p:tgtEl>
                                          <p:spTgt spid="244"/>
                                        </p:tgtEl>
                                        <p:attrNameLst>
                                          <p:attrName>ppt_x</p:attrName>
                                          <p:attrName>ppt_y</p:attrName>
                                        </p:attrNameLst>
                                      </p:cBhvr>
                                      <p:rCtr x="2227" y="-5278"/>
                                    </p:animMotion>
                                  </p:childTnLst>
                                </p:cTn>
                              </p:par>
                              <p:par>
                                <p:cTn id="15" presetID="22" presetClass="entr" presetSubtype="8" fill="hold" nodeType="withEffect">
                                  <p:stCondLst>
                                    <p:cond delay="250"/>
                                  </p:stCondLst>
                                  <p:childTnLst>
                                    <p:set>
                                      <p:cBhvr>
                                        <p:cTn id="16" dur="1" fill="hold">
                                          <p:stCondLst>
                                            <p:cond delay="0"/>
                                          </p:stCondLst>
                                        </p:cTn>
                                        <p:tgtEl>
                                          <p:spTgt spid="86"/>
                                        </p:tgtEl>
                                        <p:attrNameLst>
                                          <p:attrName>style.visibility</p:attrName>
                                        </p:attrNameLst>
                                      </p:cBhvr>
                                      <p:to>
                                        <p:strVal val="visible"/>
                                      </p:to>
                                    </p:set>
                                    <p:animEffect transition="in" filter="wipe(left)">
                                      <p:cBhvr>
                                        <p:cTn id="17" dur="500"/>
                                        <p:tgtEl>
                                          <p:spTgt spid="86"/>
                                        </p:tgtEl>
                                      </p:cBhvr>
                                    </p:animEffect>
                                  </p:childTnLst>
                                </p:cTn>
                              </p:par>
                            </p:childTnLst>
                          </p:cTn>
                        </p:par>
                        <p:par>
                          <p:cTn id="18" fill="hold">
                            <p:stCondLst>
                              <p:cond delay="3000"/>
                            </p:stCondLst>
                            <p:childTnLst>
                              <p:par>
                                <p:cTn id="19" presetID="63" presetClass="path" presetSubtype="0" accel="50000" decel="50000" fill="hold" nodeType="afterEffect">
                                  <p:stCondLst>
                                    <p:cond delay="0"/>
                                  </p:stCondLst>
                                  <p:childTnLst>
                                    <p:animMotion origin="layout" path="M 0.04466 -0.10555 L 0.08802 -0.20254 " pathEditMode="relative" rAng="0" ptsTypes="AA">
                                      <p:cBhvr>
                                        <p:cTn id="20" dur="2000" fill="hold"/>
                                        <p:tgtEl>
                                          <p:spTgt spid="244"/>
                                        </p:tgtEl>
                                        <p:attrNameLst>
                                          <p:attrName>ppt_x</p:attrName>
                                          <p:attrName>ppt_y</p:attrName>
                                        </p:attrNameLst>
                                      </p:cBhvr>
                                      <p:rCtr x="2161" y="-4861"/>
                                    </p:animMotion>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246"/>
                                        </p:tgtEl>
                                        <p:attrNameLst>
                                          <p:attrName>style.visibility</p:attrName>
                                        </p:attrNameLst>
                                      </p:cBhvr>
                                      <p:to>
                                        <p:strVal val="visible"/>
                                      </p:to>
                                    </p:set>
                                    <p:animEffect transition="in" filter="fade">
                                      <p:cBhvr>
                                        <p:cTn id="24" dur="500"/>
                                        <p:tgtEl>
                                          <p:spTgt spid="246"/>
                                        </p:tgtEl>
                                      </p:cBhvr>
                                    </p:animEffect>
                                  </p:childTnLst>
                                </p:cTn>
                              </p:par>
                              <p:par>
                                <p:cTn id="25" presetID="10" presetClass="entr" presetSubtype="0" fill="hold" nodeType="withEffect">
                                  <p:stCondLst>
                                    <p:cond delay="100"/>
                                  </p:stCondLst>
                                  <p:childTnLst>
                                    <p:set>
                                      <p:cBhvr>
                                        <p:cTn id="26" dur="1" fill="hold">
                                          <p:stCondLst>
                                            <p:cond delay="0"/>
                                          </p:stCondLst>
                                        </p:cTn>
                                        <p:tgtEl>
                                          <p:spTgt spid="218"/>
                                        </p:tgtEl>
                                        <p:attrNameLst>
                                          <p:attrName>style.visibility</p:attrName>
                                        </p:attrNameLst>
                                      </p:cBhvr>
                                      <p:to>
                                        <p:strVal val="visible"/>
                                      </p:to>
                                    </p:set>
                                    <p:animEffect transition="in" filter="fade">
                                      <p:cBhvr>
                                        <p:cTn id="2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2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96F20C5-DAA4-4C76-BAAA-2ADA749F21CE}"/>
              </a:ext>
            </a:extLst>
          </p:cNvPr>
          <p:cNvSpPr/>
          <p:nvPr/>
        </p:nvSpPr>
        <p:spPr bwMode="auto">
          <a:xfrm>
            <a:off x="458000" y="1964572"/>
            <a:ext cx="11272563" cy="214853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2" name="Group 21">
            <a:extLst>
              <a:ext uri="{FF2B5EF4-FFF2-40B4-BE49-F238E27FC236}">
                <a16:creationId xmlns="" xmlns:a16="http://schemas.microsoft.com/office/drawing/2014/main" id="{6D5E95EF-4439-4F72-9783-313DC4587F55}"/>
              </a:ext>
            </a:extLst>
          </p:cNvPr>
          <p:cNvGrpSpPr/>
          <p:nvPr/>
        </p:nvGrpSpPr>
        <p:grpSpPr>
          <a:xfrm>
            <a:off x="6915034" y="2001315"/>
            <a:ext cx="4766588" cy="2075051"/>
            <a:chOff x="6915150" y="2162411"/>
            <a:chExt cx="4767264" cy="2075345"/>
          </a:xfrm>
        </p:grpSpPr>
        <p:sp>
          <p:nvSpPr>
            <p:cNvPr id="18" name="Rounded Rectangle 107">
              <a:extLst>
                <a:ext uri="{FF2B5EF4-FFF2-40B4-BE49-F238E27FC236}">
                  <a16:creationId xmlns="" xmlns:a16="http://schemas.microsoft.com/office/drawing/2014/main" id="{56DC31E4-EE8B-4769-8F9B-99E1FC87DA5E}"/>
                </a:ext>
              </a:extLst>
            </p:cNvPr>
            <p:cNvSpPr>
              <a:spLocks noChangeAspect="1"/>
            </p:cNvSpPr>
            <p:nvPr/>
          </p:nvSpPr>
          <p:spPr bwMode="auto">
            <a:xfrm flipH="1">
              <a:off x="7001641" y="2162411"/>
              <a:ext cx="4680773" cy="2075345"/>
            </a:xfrm>
            <a:prstGeom prst="rect">
              <a:avLst/>
            </a:prstGeom>
            <a:noFill/>
            <a:ln w="12700">
              <a:solidFill>
                <a:schemeClr val="tx1"/>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l"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ON PREMISES</a:t>
              </a:r>
            </a:p>
          </p:txBody>
        </p:sp>
        <p:sp>
          <p:nvSpPr>
            <p:cNvPr id="21" name="Rectangle 20">
              <a:extLst>
                <a:ext uri="{FF2B5EF4-FFF2-40B4-BE49-F238E27FC236}">
                  <a16:creationId xmlns="" xmlns:a16="http://schemas.microsoft.com/office/drawing/2014/main" id="{B6A2AA68-9A78-454F-9F7B-353F7B5C675B}"/>
                </a:ext>
              </a:extLst>
            </p:cNvPr>
            <p:cNvSpPr/>
            <p:nvPr/>
          </p:nvSpPr>
          <p:spPr bwMode="auto">
            <a:xfrm>
              <a:off x="6915150" y="2855915"/>
              <a:ext cx="171450" cy="10159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2" name="Title 1">
            <a:extLst>
              <a:ext uri="{FF2B5EF4-FFF2-40B4-BE49-F238E27FC236}">
                <a16:creationId xmlns="" xmlns:a16="http://schemas.microsoft.com/office/drawing/2014/main" id="{A6D8494A-45F5-478A-B2D6-016B15F254D6}"/>
              </a:ext>
            </a:extLst>
          </p:cNvPr>
          <p:cNvSpPr>
            <a:spLocks noGrp="1"/>
          </p:cNvSpPr>
          <p:nvPr>
            <p:ph type="title"/>
          </p:nvPr>
        </p:nvSpPr>
        <p:spPr/>
        <p:txBody>
          <a:bodyPr/>
          <a:lstStyle/>
          <a:p>
            <a:pPr algn="ctr"/>
            <a:r>
              <a:rPr lang="en-US" sz="4000" dirty="0"/>
              <a:t>Pass-through Authentication through AADC</a:t>
            </a:r>
            <a:r>
              <a:rPr lang="en-US" sz="3920" dirty="0">
                <a:gradFill>
                  <a:gsLst>
                    <a:gs pos="1250">
                      <a:srgbClr val="353535"/>
                    </a:gs>
                    <a:gs pos="100000">
                      <a:srgbClr val="353535"/>
                    </a:gs>
                  </a:gsLst>
                  <a:lin ang="5400000" scaled="0"/>
                </a:gradFill>
              </a:rPr>
              <a:t/>
            </a:r>
            <a:br>
              <a:rPr lang="en-US" sz="3920" dirty="0">
                <a:gradFill>
                  <a:gsLst>
                    <a:gs pos="1250">
                      <a:srgbClr val="353535"/>
                    </a:gs>
                    <a:gs pos="100000">
                      <a:srgbClr val="353535"/>
                    </a:gs>
                  </a:gsLst>
                  <a:lin ang="5400000" scaled="0"/>
                </a:gradFill>
              </a:rPr>
            </a:br>
            <a:r>
              <a:rPr lang="en-US" sz="900" dirty="0">
                <a:gradFill>
                  <a:gsLst>
                    <a:gs pos="1250">
                      <a:srgbClr val="353535"/>
                    </a:gs>
                    <a:gs pos="100000">
                      <a:srgbClr val="353535"/>
                    </a:gs>
                  </a:gsLst>
                  <a:lin ang="5400000" scaled="0"/>
                </a:gradFill>
              </a:rPr>
              <a:t/>
            </a:r>
            <a:br>
              <a:rPr lang="en-US" sz="900" dirty="0">
                <a:gradFill>
                  <a:gsLst>
                    <a:gs pos="1250">
                      <a:srgbClr val="353535"/>
                    </a:gs>
                    <a:gs pos="100000">
                      <a:srgbClr val="353535"/>
                    </a:gs>
                  </a:gsLst>
                  <a:lin ang="5400000" scaled="0"/>
                </a:gradFill>
              </a:rPr>
            </a:br>
            <a:r>
              <a:rPr lang="en-US" sz="2400" spc="0" dirty="0">
                <a:solidFill>
                  <a:srgbClr val="353535"/>
                </a:solidFill>
                <a:latin typeface="Segoe UI" panose="020B0502040204020203" pitchFamily="34" charset="0"/>
              </a:rPr>
              <a:t>Overview</a:t>
            </a:r>
            <a:endParaRPr lang="en-US" dirty="0"/>
          </a:p>
        </p:txBody>
      </p:sp>
      <p:sp>
        <p:nvSpPr>
          <p:cNvPr id="4" name="App cloud">
            <a:extLst>
              <a:ext uri="{FF2B5EF4-FFF2-40B4-BE49-F238E27FC236}">
                <a16:creationId xmlns="" xmlns:a16="http://schemas.microsoft.com/office/drawing/2014/main" id="{5710A668-7C35-44D4-9E3C-662E3ABA3060}"/>
              </a:ext>
            </a:extLst>
          </p:cNvPr>
          <p:cNvSpPr/>
          <p:nvPr/>
        </p:nvSpPr>
        <p:spPr bwMode="auto">
          <a:xfrm>
            <a:off x="4263203" y="1849408"/>
            <a:ext cx="2049894" cy="1131388"/>
          </a:xfrm>
          <a:custGeom>
            <a:avLst/>
            <a:gdLst>
              <a:gd name="connsiteX0" fmla="*/ 3361107 w 6810924"/>
              <a:gd name="connsiteY0" fmla="*/ 0 h 3759126"/>
              <a:gd name="connsiteX1" fmla="*/ 4838321 w 6810924"/>
              <a:gd name="connsiteY1" fmla="*/ 979163 h 3759126"/>
              <a:gd name="connsiteX2" fmla="*/ 4860282 w 6810924"/>
              <a:gd name="connsiteY2" fmla="*/ 1039166 h 3759126"/>
              <a:gd name="connsiteX3" fmla="*/ 4977487 w 6810924"/>
              <a:gd name="connsiteY3" fmla="*/ 996268 h 3759126"/>
              <a:gd name="connsiteX4" fmla="*/ 5397728 w 6810924"/>
              <a:gd name="connsiteY4" fmla="*/ 932734 h 3759126"/>
              <a:gd name="connsiteX5" fmla="*/ 6810924 w 6810924"/>
              <a:gd name="connsiteY5" fmla="*/ 2345930 h 3759126"/>
              <a:gd name="connsiteX6" fmla="*/ 5542219 w 6810924"/>
              <a:gd name="connsiteY6" fmla="*/ 3751830 h 3759126"/>
              <a:gd name="connsiteX7" fmla="*/ 5469009 w 6810924"/>
              <a:gd name="connsiteY7" fmla="*/ 3755527 h 3759126"/>
              <a:gd name="connsiteX8" fmla="*/ 5469009 w 6810924"/>
              <a:gd name="connsiteY8" fmla="*/ 3759125 h 3759126"/>
              <a:gd name="connsiteX9" fmla="*/ 5397748 w 6810924"/>
              <a:gd name="connsiteY9" fmla="*/ 3759125 h 3759126"/>
              <a:gd name="connsiteX10" fmla="*/ 5397728 w 6810924"/>
              <a:gd name="connsiteY10" fmla="*/ 3759126 h 3759126"/>
              <a:gd name="connsiteX11" fmla="*/ 5397708 w 6810924"/>
              <a:gd name="connsiteY11" fmla="*/ 3759125 h 3759126"/>
              <a:gd name="connsiteX12" fmla="*/ 779509 w 6810924"/>
              <a:gd name="connsiteY12" fmla="*/ 3759125 h 3759126"/>
              <a:gd name="connsiteX13" fmla="*/ 779489 w 6810924"/>
              <a:gd name="connsiteY13" fmla="*/ 3759126 h 3759126"/>
              <a:gd name="connsiteX14" fmla="*/ 779470 w 6810924"/>
              <a:gd name="connsiteY14" fmla="*/ 3759125 h 3759126"/>
              <a:gd name="connsiteX15" fmla="*/ 760443 w 6810924"/>
              <a:gd name="connsiteY15" fmla="*/ 3759125 h 3759126"/>
              <a:gd name="connsiteX16" fmla="*/ 760443 w 6810924"/>
              <a:gd name="connsiteY16" fmla="*/ 3758165 h 3759126"/>
              <a:gd name="connsiteX17" fmla="*/ 699791 w 6810924"/>
              <a:gd name="connsiteY17" fmla="*/ 3755102 h 3759126"/>
              <a:gd name="connsiteX18" fmla="*/ 0 w 6810924"/>
              <a:gd name="connsiteY18" fmla="*/ 2979637 h 3759126"/>
              <a:gd name="connsiteX19" fmla="*/ 779489 w 6810924"/>
              <a:gd name="connsiteY19" fmla="*/ 2200148 h 3759126"/>
              <a:gd name="connsiteX20" fmla="*/ 869383 w 6810924"/>
              <a:gd name="connsiteY20" fmla="*/ 2205818 h 3759126"/>
              <a:gd name="connsiteX21" fmla="*/ 855381 w 6810924"/>
              <a:gd name="connsiteY21" fmla="*/ 2066924 h 3759126"/>
              <a:gd name="connsiteX22" fmla="*/ 1782273 w 6810924"/>
              <a:gd name="connsiteY22" fmla="*/ 1140032 h 3759126"/>
              <a:gd name="connsiteX23" fmla="*/ 1825926 w 6810924"/>
              <a:gd name="connsiteY23" fmla="*/ 1142236 h 3759126"/>
              <a:gd name="connsiteX24" fmla="*/ 1829983 w 6810924"/>
              <a:gd name="connsiteY24" fmla="*/ 1126458 h 3759126"/>
              <a:gd name="connsiteX25" fmla="*/ 3361107 w 6810924"/>
              <a:gd name="connsiteY25" fmla="*/ 0 h 375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10924" h="3759126">
                <a:moveTo>
                  <a:pt x="3361107" y="0"/>
                </a:moveTo>
                <a:cubicBezTo>
                  <a:pt x="4025175" y="0"/>
                  <a:pt x="4594941" y="403750"/>
                  <a:pt x="4838321" y="979163"/>
                </a:cubicBezTo>
                <a:lnTo>
                  <a:pt x="4860282" y="1039166"/>
                </a:lnTo>
                <a:lnTo>
                  <a:pt x="4977487" y="996268"/>
                </a:lnTo>
                <a:cubicBezTo>
                  <a:pt x="5110241" y="954978"/>
                  <a:pt x="5251387" y="932734"/>
                  <a:pt x="5397728" y="932734"/>
                </a:cubicBezTo>
                <a:cubicBezTo>
                  <a:pt x="6178215" y="932734"/>
                  <a:pt x="6810924" y="1565443"/>
                  <a:pt x="6810924" y="2345930"/>
                </a:cubicBezTo>
                <a:cubicBezTo>
                  <a:pt x="6810924" y="3077637"/>
                  <a:pt x="6254832" y="3679460"/>
                  <a:pt x="5542219" y="3751830"/>
                </a:cubicBezTo>
                <a:lnTo>
                  <a:pt x="5469009" y="3755527"/>
                </a:lnTo>
                <a:lnTo>
                  <a:pt x="5469009" y="3759125"/>
                </a:lnTo>
                <a:lnTo>
                  <a:pt x="5397748" y="3759125"/>
                </a:lnTo>
                <a:lnTo>
                  <a:pt x="5397728" y="3759126"/>
                </a:lnTo>
                <a:lnTo>
                  <a:pt x="5397708" y="3759125"/>
                </a:lnTo>
                <a:lnTo>
                  <a:pt x="779509" y="3759125"/>
                </a:lnTo>
                <a:lnTo>
                  <a:pt x="779489" y="3759126"/>
                </a:lnTo>
                <a:lnTo>
                  <a:pt x="779470" y="3759125"/>
                </a:lnTo>
                <a:lnTo>
                  <a:pt x="760443" y="3759125"/>
                </a:lnTo>
                <a:lnTo>
                  <a:pt x="760443" y="3758165"/>
                </a:lnTo>
                <a:lnTo>
                  <a:pt x="699791" y="3755102"/>
                </a:lnTo>
                <a:cubicBezTo>
                  <a:pt x="306729" y="3715184"/>
                  <a:pt x="0" y="3383231"/>
                  <a:pt x="0" y="2979637"/>
                </a:cubicBezTo>
                <a:cubicBezTo>
                  <a:pt x="0" y="2549137"/>
                  <a:pt x="348989" y="2200148"/>
                  <a:pt x="779489" y="2200148"/>
                </a:cubicBezTo>
                <a:lnTo>
                  <a:pt x="869383" y="2205818"/>
                </a:lnTo>
                <a:lnTo>
                  <a:pt x="855381" y="2066924"/>
                </a:lnTo>
                <a:cubicBezTo>
                  <a:pt x="855381" y="1555016"/>
                  <a:pt x="1270365" y="1140032"/>
                  <a:pt x="1782273" y="1140032"/>
                </a:cubicBezTo>
                <a:lnTo>
                  <a:pt x="1825926" y="1142236"/>
                </a:lnTo>
                <a:lnTo>
                  <a:pt x="1829983" y="1126458"/>
                </a:lnTo>
                <a:cubicBezTo>
                  <a:pt x="2032967" y="473846"/>
                  <a:pt x="2641701" y="0"/>
                  <a:pt x="3361107" y="0"/>
                </a:cubicBezTo>
                <a:close/>
              </a:path>
            </a:pathLst>
          </a:custGeom>
          <a:blipFill>
            <a:blip r:embed="rId3"/>
            <a:stretch>
              <a:fillRect/>
            </a:stretch>
          </a:blip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8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5" name="Straight Arrow Connector 4">
            <a:extLst>
              <a:ext uri="{FF2B5EF4-FFF2-40B4-BE49-F238E27FC236}">
                <a16:creationId xmlns="" xmlns:a16="http://schemas.microsoft.com/office/drawing/2014/main" id="{8037DEE4-71FD-4CC5-880A-82F6E8079A09}"/>
              </a:ext>
            </a:extLst>
          </p:cNvPr>
          <p:cNvCxnSpPr>
            <a:cxnSpLocks/>
          </p:cNvCxnSpPr>
          <p:nvPr/>
        </p:nvCxnSpPr>
        <p:spPr>
          <a:xfrm>
            <a:off x="2802966" y="2747707"/>
            <a:ext cx="1227095" cy="0"/>
          </a:xfrm>
          <a:prstGeom prst="straightConnector1">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Connector: Elbow 148">
            <a:extLst>
              <a:ext uri="{FF2B5EF4-FFF2-40B4-BE49-F238E27FC236}">
                <a16:creationId xmlns="" xmlns:a16="http://schemas.microsoft.com/office/drawing/2014/main" id="{B9B8ADB6-0091-437C-A570-981C22883426}"/>
              </a:ext>
            </a:extLst>
          </p:cNvPr>
          <p:cNvCxnSpPr>
            <a:cxnSpLocks/>
          </p:cNvCxnSpPr>
          <p:nvPr/>
        </p:nvCxnSpPr>
        <p:spPr>
          <a:xfrm flipV="1">
            <a:off x="6423497" y="2747709"/>
            <a:ext cx="1162499" cy="1"/>
          </a:xfrm>
          <a:prstGeom prst="straightConnector1">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7" name="Group 6">
            <a:extLst>
              <a:ext uri="{FF2B5EF4-FFF2-40B4-BE49-F238E27FC236}">
                <a16:creationId xmlns="" xmlns:a16="http://schemas.microsoft.com/office/drawing/2014/main" id="{41E7D705-1739-4D39-BDED-81B6F41601EC}"/>
              </a:ext>
            </a:extLst>
          </p:cNvPr>
          <p:cNvGrpSpPr/>
          <p:nvPr/>
        </p:nvGrpSpPr>
        <p:grpSpPr>
          <a:xfrm>
            <a:off x="4030061" y="2022466"/>
            <a:ext cx="1995958" cy="1214870"/>
            <a:chOff x="6799720" y="1192433"/>
            <a:chExt cx="2501906" cy="1522824"/>
          </a:xfrm>
        </p:grpSpPr>
        <p:sp>
          <p:nvSpPr>
            <p:cNvPr id="8" name="Freeform 38">
              <a:extLst>
                <a:ext uri="{FF2B5EF4-FFF2-40B4-BE49-F238E27FC236}">
                  <a16:creationId xmlns="" xmlns:a16="http://schemas.microsoft.com/office/drawing/2014/main" id="{07371C7F-538B-4984-ADF3-E765464C480F}"/>
                </a:ext>
              </a:extLst>
            </p:cNvPr>
            <p:cNvSpPr>
              <a:spLocks/>
            </p:cNvSpPr>
            <p:nvPr/>
          </p:nvSpPr>
          <p:spPr bwMode="auto">
            <a:xfrm>
              <a:off x="6975768" y="1192433"/>
              <a:ext cx="2315888" cy="152282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solidFill>
                <a:schemeClr val="accent4"/>
              </a:solidFill>
            </a:ln>
          </p:spPr>
          <p:txBody>
            <a:bodyPr vert="horz" wrap="square" lIns="91401" tIns="45700" rIns="91401" bIns="45700" numCol="1" anchor="t" anchorCtr="0" compatLnSpc="1">
              <a:prstTxWarp prst="textNoShape">
                <a:avLst/>
              </a:prstTxWarp>
            </a:bodyPr>
            <a:lstStyle/>
            <a:p>
              <a:pPr marL="0" marR="0" lvl="0" indent="0" algn="l" defTabSz="91387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9" name="TextBox 8">
              <a:extLst>
                <a:ext uri="{FF2B5EF4-FFF2-40B4-BE49-F238E27FC236}">
                  <a16:creationId xmlns="" xmlns:a16="http://schemas.microsoft.com/office/drawing/2014/main" id="{062A9E07-6F58-40A9-AA3C-B9F414B39BA6}"/>
                </a:ext>
              </a:extLst>
            </p:cNvPr>
            <p:cNvSpPr txBox="1"/>
            <p:nvPr/>
          </p:nvSpPr>
          <p:spPr>
            <a:xfrm>
              <a:off x="6799720" y="1936677"/>
              <a:ext cx="2501906" cy="486100"/>
            </a:xfrm>
            <a:prstGeom prst="rect">
              <a:avLst/>
            </a:prstGeom>
          </p:spPr>
          <p:txBody>
            <a:bodyPr wrap="square" lIns="0" tIns="0" rIns="0" bIns="0" rtlCol="0">
              <a:spAutoFit/>
            </a:bodyPr>
            <a:lstStyle/>
            <a:p>
              <a:pPr marL="0" marR="0" lvl="0" indent="0" algn="ctr"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Microsoft Azure</a:t>
              </a:r>
            </a:p>
            <a:p>
              <a:pPr marL="0" marR="0" lvl="0" indent="0" algn="ctr"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Active Directory</a:t>
              </a:r>
            </a:p>
          </p:txBody>
        </p:sp>
      </p:grpSp>
      <p:grpSp>
        <p:nvGrpSpPr>
          <p:cNvPr id="10" name="Group 9">
            <a:extLst>
              <a:ext uri="{FF2B5EF4-FFF2-40B4-BE49-F238E27FC236}">
                <a16:creationId xmlns="" xmlns:a16="http://schemas.microsoft.com/office/drawing/2014/main" id="{FB7280A8-4085-456F-8E72-D955121DD37D}"/>
              </a:ext>
            </a:extLst>
          </p:cNvPr>
          <p:cNvGrpSpPr/>
          <p:nvPr/>
        </p:nvGrpSpPr>
        <p:grpSpPr>
          <a:xfrm>
            <a:off x="1305692" y="2185098"/>
            <a:ext cx="1323176" cy="1068247"/>
            <a:chOff x="1124660" y="2438555"/>
            <a:chExt cx="1323363" cy="1068399"/>
          </a:xfrm>
        </p:grpSpPr>
        <p:sp>
          <p:nvSpPr>
            <p:cNvPr id="11" name="Freeform 5">
              <a:extLst>
                <a:ext uri="{FF2B5EF4-FFF2-40B4-BE49-F238E27FC236}">
                  <a16:creationId xmlns="" xmlns:a16="http://schemas.microsoft.com/office/drawing/2014/main" id="{E9E79E40-5A74-46EE-99D1-66B81F1323B2}"/>
                </a:ext>
              </a:extLst>
            </p:cNvPr>
            <p:cNvSpPr>
              <a:spLocks noEditPoints="1"/>
            </p:cNvSpPr>
            <p:nvPr/>
          </p:nvSpPr>
          <p:spPr bwMode="auto">
            <a:xfrm>
              <a:off x="1610118" y="2948250"/>
              <a:ext cx="837905" cy="55870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222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nvGrpSpPr>
            <p:cNvPr id="12" name="Group 11">
              <a:extLst>
                <a:ext uri="{FF2B5EF4-FFF2-40B4-BE49-F238E27FC236}">
                  <a16:creationId xmlns="" xmlns:a16="http://schemas.microsoft.com/office/drawing/2014/main" id="{8FD709F5-55BB-4A0C-8EA5-509D75D20B80}"/>
                </a:ext>
              </a:extLst>
            </p:cNvPr>
            <p:cNvGrpSpPr/>
            <p:nvPr/>
          </p:nvGrpSpPr>
          <p:grpSpPr>
            <a:xfrm>
              <a:off x="1124660" y="2438555"/>
              <a:ext cx="593820" cy="706058"/>
              <a:chOff x="6447047" y="5804307"/>
              <a:chExt cx="414034" cy="492291"/>
            </a:xfrm>
          </p:grpSpPr>
          <p:sp>
            <p:nvSpPr>
              <p:cNvPr id="13" name="Freeform 9">
                <a:extLst>
                  <a:ext uri="{FF2B5EF4-FFF2-40B4-BE49-F238E27FC236}">
                    <a16:creationId xmlns="" xmlns:a16="http://schemas.microsoft.com/office/drawing/2014/main" id="{5886B5D1-F268-4521-B498-8F4896C048FC}"/>
                  </a:ext>
                </a:extLst>
              </p:cNvPr>
              <p:cNvSpPr>
                <a:spLocks/>
              </p:cNvSpPr>
              <p:nvPr/>
            </p:nvSpPr>
            <p:spPr bwMode="auto">
              <a:xfrm>
                <a:off x="6447047" y="6094541"/>
                <a:ext cx="414034" cy="202057"/>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14" name="Oval 8">
                <a:extLst>
                  <a:ext uri="{FF2B5EF4-FFF2-40B4-BE49-F238E27FC236}">
                    <a16:creationId xmlns="" xmlns:a16="http://schemas.microsoft.com/office/drawing/2014/main" id="{F613F891-265A-4624-9BFC-CEB899F777A7}"/>
                  </a:ext>
                </a:extLst>
              </p:cNvPr>
              <p:cNvSpPr>
                <a:spLocks noChangeArrowheads="1"/>
              </p:cNvSpPr>
              <p:nvPr/>
            </p:nvSpPr>
            <p:spPr bwMode="auto">
              <a:xfrm>
                <a:off x="6507270" y="5804307"/>
                <a:ext cx="293587" cy="290228"/>
              </a:xfrm>
              <a:prstGeom prst="ellipse">
                <a:avLst/>
              </a:prstGeom>
              <a:noFill/>
              <a:ln w="19050" cap="flat">
                <a:solidFill>
                  <a:schemeClr val="accent4"/>
                </a:solidFill>
                <a:prstDash val="solid"/>
                <a:miter lim="800000"/>
                <a:headEnd/>
                <a:tailEnd/>
              </a:ln>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grpSp>
      </p:grpSp>
      <p:cxnSp>
        <p:nvCxnSpPr>
          <p:cNvPr id="15" name="Connector: Elbow 148">
            <a:extLst>
              <a:ext uri="{FF2B5EF4-FFF2-40B4-BE49-F238E27FC236}">
                <a16:creationId xmlns="" xmlns:a16="http://schemas.microsoft.com/office/drawing/2014/main" id="{BF35EF90-7AE5-4127-A651-D438A63F083B}"/>
              </a:ext>
            </a:extLst>
          </p:cNvPr>
          <p:cNvCxnSpPr>
            <a:cxnSpLocks/>
          </p:cNvCxnSpPr>
          <p:nvPr/>
        </p:nvCxnSpPr>
        <p:spPr>
          <a:xfrm>
            <a:off x="8298068" y="2759839"/>
            <a:ext cx="477527" cy="0"/>
          </a:xfrm>
          <a:prstGeom prst="straightConnector1">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6" name="Rectangle 15">
            <a:extLst>
              <a:ext uri="{FF2B5EF4-FFF2-40B4-BE49-F238E27FC236}">
                <a16:creationId xmlns="" xmlns:a16="http://schemas.microsoft.com/office/drawing/2014/main" id="{C53817EA-9810-465E-A139-881DB8C0B43D}"/>
              </a:ext>
            </a:extLst>
          </p:cNvPr>
          <p:cNvSpPr/>
          <p:nvPr/>
        </p:nvSpPr>
        <p:spPr>
          <a:xfrm>
            <a:off x="7572851" y="2926395"/>
            <a:ext cx="738364" cy="246186"/>
          </a:xfrm>
          <a:prstGeom prst="rect">
            <a:avLst/>
          </a:prstGeom>
        </p:spPr>
        <p:txBody>
          <a:bodyPr wrap="square">
            <a:sp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agent</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17" name="Freeform 192">
            <a:extLst>
              <a:ext uri="{FF2B5EF4-FFF2-40B4-BE49-F238E27FC236}">
                <a16:creationId xmlns="" xmlns:a16="http://schemas.microsoft.com/office/drawing/2014/main" id="{50EF0A3E-BDF6-4713-A332-9AFA49235624}"/>
              </a:ext>
            </a:extLst>
          </p:cNvPr>
          <p:cNvSpPr>
            <a:spLocks noEditPoints="1"/>
          </p:cNvSpPr>
          <p:nvPr/>
        </p:nvSpPr>
        <p:spPr bwMode="auto">
          <a:xfrm>
            <a:off x="7771060" y="2600777"/>
            <a:ext cx="341945" cy="297346"/>
          </a:xfrm>
          <a:custGeom>
            <a:avLst/>
            <a:gdLst>
              <a:gd name="T0" fmla="*/ 492 w 1062"/>
              <a:gd name="T1" fmla="*/ 463 h 926"/>
              <a:gd name="T2" fmla="*/ 492 w 1062"/>
              <a:gd name="T3" fmla="*/ 463 h 926"/>
              <a:gd name="T4" fmla="*/ 531 w 1062"/>
              <a:gd name="T5" fmla="*/ 424 h 926"/>
              <a:gd name="T6" fmla="*/ 570 w 1062"/>
              <a:gd name="T7" fmla="*/ 463 h 926"/>
              <a:gd name="T8" fmla="*/ 531 w 1062"/>
              <a:gd name="T9" fmla="*/ 503 h 926"/>
              <a:gd name="T10" fmla="*/ 492 w 1062"/>
              <a:gd name="T11" fmla="*/ 463 h 926"/>
              <a:gd name="T12" fmla="*/ 1035 w 1062"/>
              <a:gd name="T13" fmla="*/ 27 h 926"/>
              <a:gd name="T14" fmla="*/ 1035 w 1062"/>
              <a:gd name="T15" fmla="*/ 27 h 926"/>
              <a:gd name="T16" fmla="*/ 1035 w 1062"/>
              <a:gd name="T17" fmla="*/ 453 h 926"/>
              <a:gd name="T18" fmla="*/ 772 w 1062"/>
              <a:gd name="T19" fmla="*/ 453 h 926"/>
              <a:gd name="T20" fmla="*/ 702 w 1062"/>
              <a:gd name="T21" fmla="*/ 293 h 926"/>
              <a:gd name="T22" fmla="*/ 531 w 1062"/>
              <a:gd name="T23" fmla="*/ 222 h 926"/>
              <a:gd name="T24" fmla="*/ 360 w 1062"/>
              <a:gd name="T25" fmla="*/ 293 h 926"/>
              <a:gd name="T26" fmla="*/ 379 w 1062"/>
              <a:gd name="T27" fmla="*/ 311 h 926"/>
              <a:gd name="T28" fmla="*/ 531 w 1062"/>
              <a:gd name="T29" fmla="*/ 249 h 926"/>
              <a:gd name="T30" fmla="*/ 683 w 1062"/>
              <a:gd name="T31" fmla="*/ 311 h 926"/>
              <a:gd name="T32" fmla="*/ 746 w 1062"/>
              <a:gd name="T33" fmla="*/ 463 h 926"/>
              <a:gd name="T34" fmla="*/ 683 w 1062"/>
              <a:gd name="T35" fmla="*/ 615 h 926"/>
              <a:gd name="T36" fmla="*/ 531 w 1062"/>
              <a:gd name="T37" fmla="*/ 678 h 926"/>
              <a:gd name="T38" fmla="*/ 379 w 1062"/>
              <a:gd name="T39" fmla="*/ 615 h 926"/>
              <a:gd name="T40" fmla="*/ 360 w 1062"/>
              <a:gd name="T41" fmla="*/ 634 h 926"/>
              <a:gd name="T42" fmla="*/ 531 w 1062"/>
              <a:gd name="T43" fmla="*/ 704 h 926"/>
              <a:gd name="T44" fmla="*/ 702 w 1062"/>
              <a:gd name="T45" fmla="*/ 634 h 926"/>
              <a:gd name="T46" fmla="*/ 771 w 1062"/>
              <a:gd name="T47" fmla="*/ 480 h 926"/>
              <a:gd name="T48" fmla="*/ 1035 w 1062"/>
              <a:gd name="T49" fmla="*/ 480 h 926"/>
              <a:gd name="T50" fmla="*/ 1035 w 1062"/>
              <a:gd name="T51" fmla="*/ 899 h 926"/>
              <a:gd name="T52" fmla="*/ 27 w 1062"/>
              <a:gd name="T53" fmla="*/ 899 h 926"/>
              <a:gd name="T54" fmla="*/ 27 w 1062"/>
              <a:gd name="T55" fmla="*/ 480 h 926"/>
              <a:gd name="T56" fmla="*/ 467 w 1062"/>
              <a:gd name="T57" fmla="*/ 480 h 926"/>
              <a:gd name="T58" fmla="*/ 531 w 1062"/>
              <a:gd name="T59" fmla="*/ 529 h 926"/>
              <a:gd name="T60" fmla="*/ 597 w 1062"/>
              <a:gd name="T61" fmla="*/ 463 h 926"/>
              <a:gd name="T62" fmla="*/ 531 w 1062"/>
              <a:gd name="T63" fmla="*/ 397 h 926"/>
              <a:gd name="T64" fmla="*/ 466 w 1062"/>
              <a:gd name="T65" fmla="*/ 453 h 926"/>
              <a:gd name="T66" fmla="*/ 27 w 1062"/>
              <a:gd name="T67" fmla="*/ 453 h 926"/>
              <a:gd name="T68" fmla="*/ 27 w 1062"/>
              <a:gd name="T69" fmla="*/ 27 h 926"/>
              <a:gd name="T70" fmla="*/ 1035 w 1062"/>
              <a:gd name="T71" fmla="*/ 27 h 926"/>
              <a:gd name="T72" fmla="*/ 0 w 1062"/>
              <a:gd name="T73" fmla="*/ 926 h 926"/>
              <a:gd name="T74" fmla="*/ 0 w 1062"/>
              <a:gd name="T75" fmla="*/ 926 h 926"/>
              <a:gd name="T76" fmla="*/ 1062 w 1062"/>
              <a:gd name="T77" fmla="*/ 926 h 926"/>
              <a:gd name="T78" fmla="*/ 1062 w 1062"/>
              <a:gd name="T79" fmla="*/ 0 h 926"/>
              <a:gd name="T80" fmla="*/ 0 w 1062"/>
              <a:gd name="T81" fmla="*/ 0 h 926"/>
              <a:gd name="T82" fmla="*/ 0 w 1062"/>
              <a:gd name="T83" fmla="*/ 926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2" h="926">
                <a:moveTo>
                  <a:pt x="492" y="463"/>
                </a:moveTo>
                <a:lnTo>
                  <a:pt x="492" y="463"/>
                </a:lnTo>
                <a:cubicBezTo>
                  <a:pt x="492" y="442"/>
                  <a:pt x="509" y="424"/>
                  <a:pt x="531" y="424"/>
                </a:cubicBezTo>
                <a:cubicBezTo>
                  <a:pt x="553" y="424"/>
                  <a:pt x="570" y="442"/>
                  <a:pt x="570" y="463"/>
                </a:cubicBezTo>
                <a:cubicBezTo>
                  <a:pt x="570" y="485"/>
                  <a:pt x="553" y="503"/>
                  <a:pt x="531" y="503"/>
                </a:cubicBezTo>
                <a:cubicBezTo>
                  <a:pt x="509" y="503"/>
                  <a:pt x="492" y="485"/>
                  <a:pt x="492" y="463"/>
                </a:cubicBezTo>
                <a:close/>
                <a:moveTo>
                  <a:pt x="1035" y="27"/>
                </a:moveTo>
                <a:lnTo>
                  <a:pt x="1035" y="27"/>
                </a:lnTo>
                <a:lnTo>
                  <a:pt x="1035" y="453"/>
                </a:lnTo>
                <a:lnTo>
                  <a:pt x="772" y="453"/>
                </a:lnTo>
                <a:cubicBezTo>
                  <a:pt x="769" y="393"/>
                  <a:pt x="745" y="336"/>
                  <a:pt x="702" y="293"/>
                </a:cubicBezTo>
                <a:cubicBezTo>
                  <a:pt x="656" y="247"/>
                  <a:pt x="595" y="222"/>
                  <a:pt x="531" y="222"/>
                </a:cubicBezTo>
                <a:cubicBezTo>
                  <a:pt x="466" y="222"/>
                  <a:pt x="406" y="247"/>
                  <a:pt x="360" y="293"/>
                </a:cubicBezTo>
                <a:lnTo>
                  <a:pt x="379" y="311"/>
                </a:lnTo>
                <a:cubicBezTo>
                  <a:pt x="420" y="271"/>
                  <a:pt x="474" y="249"/>
                  <a:pt x="531" y="249"/>
                </a:cubicBezTo>
                <a:cubicBezTo>
                  <a:pt x="588" y="249"/>
                  <a:pt x="642" y="271"/>
                  <a:pt x="683" y="311"/>
                </a:cubicBezTo>
                <a:cubicBezTo>
                  <a:pt x="723" y="352"/>
                  <a:pt x="746" y="406"/>
                  <a:pt x="746" y="463"/>
                </a:cubicBezTo>
                <a:cubicBezTo>
                  <a:pt x="746" y="521"/>
                  <a:pt x="723" y="574"/>
                  <a:pt x="683" y="615"/>
                </a:cubicBezTo>
                <a:cubicBezTo>
                  <a:pt x="642" y="655"/>
                  <a:pt x="588" y="678"/>
                  <a:pt x="531" y="678"/>
                </a:cubicBezTo>
                <a:cubicBezTo>
                  <a:pt x="474" y="678"/>
                  <a:pt x="420" y="655"/>
                  <a:pt x="379" y="615"/>
                </a:cubicBezTo>
                <a:lnTo>
                  <a:pt x="360" y="634"/>
                </a:lnTo>
                <a:cubicBezTo>
                  <a:pt x="406" y="679"/>
                  <a:pt x="466" y="704"/>
                  <a:pt x="531" y="704"/>
                </a:cubicBezTo>
                <a:cubicBezTo>
                  <a:pt x="595" y="704"/>
                  <a:pt x="656" y="679"/>
                  <a:pt x="702" y="634"/>
                </a:cubicBezTo>
                <a:cubicBezTo>
                  <a:pt x="743" y="592"/>
                  <a:pt x="767" y="538"/>
                  <a:pt x="771" y="480"/>
                </a:cubicBezTo>
                <a:lnTo>
                  <a:pt x="1035" y="480"/>
                </a:lnTo>
                <a:lnTo>
                  <a:pt x="1035" y="899"/>
                </a:lnTo>
                <a:lnTo>
                  <a:pt x="27" y="899"/>
                </a:lnTo>
                <a:lnTo>
                  <a:pt x="27" y="480"/>
                </a:lnTo>
                <a:lnTo>
                  <a:pt x="467" y="480"/>
                </a:lnTo>
                <a:cubicBezTo>
                  <a:pt x="475" y="508"/>
                  <a:pt x="500" y="529"/>
                  <a:pt x="531" y="529"/>
                </a:cubicBezTo>
                <a:cubicBezTo>
                  <a:pt x="567" y="529"/>
                  <a:pt x="597" y="500"/>
                  <a:pt x="597" y="463"/>
                </a:cubicBezTo>
                <a:cubicBezTo>
                  <a:pt x="597" y="427"/>
                  <a:pt x="567" y="397"/>
                  <a:pt x="531" y="397"/>
                </a:cubicBezTo>
                <a:cubicBezTo>
                  <a:pt x="498" y="397"/>
                  <a:pt x="471" y="422"/>
                  <a:pt x="466" y="453"/>
                </a:cubicBezTo>
                <a:lnTo>
                  <a:pt x="27" y="453"/>
                </a:lnTo>
                <a:lnTo>
                  <a:pt x="27" y="27"/>
                </a:lnTo>
                <a:lnTo>
                  <a:pt x="1035" y="27"/>
                </a:lnTo>
                <a:close/>
                <a:moveTo>
                  <a:pt x="0" y="926"/>
                </a:moveTo>
                <a:lnTo>
                  <a:pt x="0" y="926"/>
                </a:lnTo>
                <a:lnTo>
                  <a:pt x="1062" y="926"/>
                </a:lnTo>
                <a:lnTo>
                  <a:pt x="1062" y="0"/>
                </a:lnTo>
                <a:lnTo>
                  <a:pt x="0" y="0"/>
                </a:lnTo>
                <a:lnTo>
                  <a:pt x="0" y="926"/>
                </a:lnTo>
                <a:close/>
              </a:path>
            </a:pathLst>
          </a:custGeom>
          <a:solidFill>
            <a:schemeClr val="bg2">
              <a:lumMod val="10000"/>
            </a:schemeClr>
          </a:solidFill>
          <a:ln w="0">
            <a:noFill/>
            <a:prstDash val="solid"/>
            <a:miter lim="800000"/>
            <a:headEnd/>
            <a:tailEnd/>
          </a:ln>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sp>
        <p:nvSpPr>
          <p:cNvPr id="20" name="Freeform 192">
            <a:extLst>
              <a:ext uri="{FF2B5EF4-FFF2-40B4-BE49-F238E27FC236}">
                <a16:creationId xmlns="" xmlns:a16="http://schemas.microsoft.com/office/drawing/2014/main" id="{F35FB5C4-43E3-405B-BF01-B5522EA18A52}"/>
              </a:ext>
            </a:extLst>
          </p:cNvPr>
          <p:cNvSpPr>
            <a:spLocks noEditPoints="1"/>
          </p:cNvSpPr>
          <p:nvPr/>
        </p:nvSpPr>
        <p:spPr bwMode="auto">
          <a:xfrm>
            <a:off x="7771060" y="3196012"/>
            <a:ext cx="341945" cy="297346"/>
          </a:xfrm>
          <a:custGeom>
            <a:avLst/>
            <a:gdLst>
              <a:gd name="T0" fmla="*/ 492 w 1062"/>
              <a:gd name="T1" fmla="*/ 463 h 926"/>
              <a:gd name="T2" fmla="*/ 492 w 1062"/>
              <a:gd name="T3" fmla="*/ 463 h 926"/>
              <a:gd name="T4" fmla="*/ 531 w 1062"/>
              <a:gd name="T5" fmla="*/ 424 h 926"/>
              <a:gd name="T6" fmla="*/ 570 w 1062"/>
              <a:gd name="T7" fmla="*/ 463 h 926"/>
              <a:gd name="T8" fmla="*/ 531 w 1062"/>
              <a:gd name="T9" fmla="*/ 503 h 926"/>
              <a:gd name="T10" fmla="*/ 492 w 1062"/>
              <a:gd name="T11" fmla="*/ 463 h 926"/>
              <a:gd name="T12" fmla="*/ 1035 w 1062"/>
              <a:gd name="T13" fmla="*/ 27 h 926"/>
              <a:gd name="T14" fmla="*/ 1035 w 1062"/>
              <a:gd name="T15" fmla="*/ 27 h 926"/>
              <a:gd name="T16" fmla="*/ 1035 w 1062"/>
              <a:gd name="T17" fmla="*/ 453 h 926"/>
              <a:gd name="T18" fmla="*/ 772 w 1062"/>
              <a:gd name="T19" fmla="*/ 453 h 926"/>
              <a:gd name="T20" fmla="*/ 702 w 1062"/>
              <a:gd name="T21" fmla="*/ 293 h 926"/>
              <a:gd name="T22" fmla="*/ 531 w 1062"/>
              <a:gd name="T23" fmla="*/ 222 h 926"/>
              <a:gd name="T24" fmla="*/ 360 w 1062"/>
              <a:gd name="T25" fmla="*/ 293 h 926"/>
              <a:gd name="T26" fmla="*/ 379 w 1062"/>
              <a:gd name="T27" fmla="*/ 311 h 926"/>
              <a:gd name="T28" fmla="*/ 531 w 1062"/>
              <a:gd name="T29" fmla="*/ 249 h 926"/>
              <a:gd name="T30" fmla="*/ 683 w 1062"/>
              <a:gd name="T31" fmla="*/ 311 h 926"/>
              <a:gd name="T32" fmla="*/ 746 w 1062"/>
              <a:gd name="T33" fmla="*/ 463 h 926"/>
              <a:gd name="T34" fmla="*/ 683 w 1062"/>
              <a:gd name="T35" fmla="*/ 615 h 926"/>
              <a:gd name="T36" fmla="*/ 531 w 1062"/>
              <a:gd name="T37" fmla="*/ 678 h 926"/>
              <a:gd name="T38" fmla="*/ 379 w 1062"/>
              <a:gd name="T39" fmla="*/ 615 h 926"/>
              <a:gd name="T40" fmla="*/ 360 w 1062"/>
              <a:gd name="T41" fmla="*/ 634 h 926"/>
              <a:gd name="T42" fmla="*/ 531 w 1062"/>
              <a:gd name="T43" fmla="*/ 704 h 926"/>
              <a:gd name="T44" fmla="*/ 702 w 1062"/>
              <a:gd name="T45" fmla="*/ 634 h 926"/>
              <a:gd name="T46" fmla="*/ 771 w 1062"/>
              <a:gd name="T47" fmla="*/ 480 h 926"/>
              <a:gd name="T48" fmla="*/ 1035 w 1062"/>
              <a:gd name="T49" fmla="*/ 480 h 926"/>
              <a:gd name="T50" fmla="*/ 1035 w 1062"/>
              <a:gd name="T51" fmla="*/ 899 h 926"/>
              <a:gd name="T52" fmla="*/ 27 w 1062"/>
              <a:gd name="T53" fmla="*/ 899 h 926"/>
              <a:gd name="T54" fmla="*/ 27 w 1062"/>
              <a:gd name="T55" fmla="*/ 480 h 926"/>
              <a:gd name="T56" fmla="*/ 467 w 1062"/>
              <a:gd name="T57" fmla="*/ 480 h 926"/>
              <a:gd name="T58" fmla="*/ 531 w 1062"/>
              <a:gd name="T59" fmla="*/ 529 h 926"/>
              <a:gd name="T60" fmla="*/ 597 w 1062"/>
              <a:gd name="T61" fmla="*/ 463 h 926"/>
              <a:gd name="T62" fmla="*/ 531 w 1062"/>
              <a:gd name="T63" fmla="*/ 397 h 926"/>
              <a:gd name="T64" fmla="*/ 466 w 1062"/>
              <a:gd name="T65" fmla="*/ 453 h 926"/>
              <a:gd name="T66" fmla="*/ 27 w 1062"/>
              <a:gd name="T67" fmla="*/ 453 h 926"/>
              <a:gd name="T68" fmla="*/ 27 w 1062"/>
              <a:gd name="T69" fmla="*/ 27 h 926"/>
              <a:gd name="T70" fmla="*/ 1035 w 1062"/>
              <a:gd name="T71" fmla="*/ 27 h 926"/>
              <a:gd name="T72" fmla="*/ 0 w 1062"/>
              <a:gd name="T73" fmla="*/ 926 h 926"/>
              <a:gd name="T74" fmla="*/ 0 w 1062"/>
              <a:gd name="T75" fmla="*/ 926 h 926"/>
              <a:gd name="T76" fmla="*/ 1062 w 1062"/>
              <a:gd name="T77" fmla="*/ 926 h 926"/>
              <a:gd name="T78" fmla="*/ 1062 w 1062"/>
              <a:gd name="T79" fmla="*/ 0 h 926"/>
              <a:gd name="T80" fmla="*/ 0 w 1062"/>
              <a:gd name="T81" fmla="*/ 0 h 926"/>
              <a:gd name="T82" fmla="*/ 0 w 1062"/>
              <a:gd name="T83" fmla="*/ 926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2" h="926">
                <a:moveTo>
                  <a:pt x="492" y="463"/>
                </a:moveTo>
                <a:lnTo>
                  <a:pt x="492" y="463"/>
                </a:lnTo>
                <a:cubicBezTo>
                  <a:pt x="492" y="442"/>
                  <a:pt x="509" y="424"/>
                  <a:pt x="531" y="424"/>
                </a:cubicBezTo>
                <a:cubicBezTo>
                  <a:pt x="553" y="424"/>
                  <a:pt x="570" y="442"/>
                  <a:pt x="570" y="463"/>
                </a:cubicBezTo>
                <a:cubicBezTo>
                  <a:pt x="570" y="485"/>
                  <a:pt x="553" y="503"/>
                  <a:pt x="531" y="503"/>
                </a:cubicBezTo>
                <a:cubicBezTo>
                  <a:pt x="509" y="503"/>
                  <a:pt x="492" y="485"/>
                  <a:pt x="492" y="463"/>
                </a:cubicBezTo>
                <a:close/>
                <a:moveTo>
                  <a:pt x="1035" y="27"/>
                </a:moveTo>
                <a:lnTo>
                  <a:pt x="1035" y="27"/>
                </a:lnTo>
                <a:lnTo>
                  <a:pt x="1035" y="453"/>
                </a:lnTo>
                <a:lnTo>
                  <a:pt x="772" y="453"/>
                </a:lnTo>
                <a:cubicBezTo>
                  <a:pt x="769" y="393"/>
                  <a:pt x="745" y="336"/>
                  <a:pt x="702" y="293"/>
                </a:cubicBezTo>
                <a:cubicBezTo>
                  <a:pt x="656" y="247"/>
                  <a:pt x="595" y="222"/>
                  <a:pt x="531" y="222"/>
                </a:cubicBezTo>
                <a:cubicBezTo>
                  <a:pt x="466" y="222"/>
                  <a:pt x="406" y="247"/>
                  <a:pt x="360" y="293"/>
                </a:cubicBezTo>
                <a:lnTo>
                  <a:pt x="379" y="311"/>
                </a:lnTo>
                <a:cubicBezTo>
                  <a:pt x="420" y="271"/>
                  <a:pt x="474" y="249"/>
                  <a:pt x="531" y="249"/>
                </a:cubicBezTo>
                <a:cubicBezTo>
                  <a:pt x="588" y="249"/>
                  <a:pt x="642" y="271"/>
                  <a:pt x="683" y="311"/>
                </a:cubicBezTo>
                <a:cubicBezTo>
                  <a:pt x="723" y="352"/>
                  <a:pt x="746" y="406"/>
                  <a:pt x="746" y="463"/>
                </a:cubicBezTo>
                <a:cubicBezTo>
                  <a:pt x="746" y="521"/>
                  <a:pt x="723" y="574"/>
                  <a:pt x="683" y="615"/>
                </a:cubicBezTo>
                <a:cubicBezTo>
                  <a:pt x="642" y="655"/>
                  <a:pt x="588" y="678"/>
                  <a:pt x="531" y="678"/>
                </a:cubicBezTo>
                <a:cubicBezTo>
                  <a:pt x="474" y="678"/>
                  <a:pt x="420" y="655"/>
                  <a:pt x="379" y="615"/>
                </a:cubicBezTo>
                <a:lnTo>
                  <a:pt x="360" y="634"/>
                </a:lnTo>
                <a:cubicBezTo>
                  <a:pt x="406" y="679"/>
                  <a:pt x="466" y="704"/>
                  <a:pt x="531" y="704"/>
                </a:cubicBezTo>
                <a:cubicBezTo>
                  <a:pt x="595" y="704"/>
                  <a:pt x="656" y="679"/>
                  <a:pt x="702" y="634"/>
                </a:cubicBezTo>
                <a:cubicBezTo>
                  <a:pt x="743" y="592"/>
                  <a:pt x="767" y="538"/>
                  <a:pt x="771" y="480"/>
                </a:cubicBezTo>
                <a:lnTo>
                  <a:pt x="1035" y="480"/>
                </a:lnTo>
                <a:lnTo>
                  <a:pt x="1035" y="899"/>
                </a:lnTo>
                <a:lnTo>
                  <a:pt x="27" y="899"/>
                </a:lnTo>
                <a:lnTo>
                  <a:pt x="27" y="480"/>
                </a:lnTo>
                <a:lnTo>
                  <a:pt x="467" y="480"/>
                </a:lnTo>
                <a:cubicBezTo>
                  <a:pt x="475" y="508"/>
                  <a:pt x="500" y="529"/>
                  <a:pt x="531" y="529"/>
                </a:cubicBezTo>
                <a:cubicBezTo>
                  <a:pt x="567" y="529"/>
                  <a:pt x="597" y="500"/>
                  <a:pt x="597" y="463"/>
                </a:cubicBezTo>
                <a:cubicBezTo>
                  <a:pt x="597" y="427"/>
                  <a:pt x="567" y="397"/>
                  <a:pt x="531" y="397"/>
                </a:cubicBezTo>
                <a:cubicBezTo>
                  <a:pt x="498" y="397"/>
                  <a:pt x="471" y="422"/>
                  <a:pt x="466" y="453"/>
                </a:cubicBezTo>
                <a:lnTo>
                  <a:pt x="27" y="453"/>
                </a:lnTo>
                <a:lnTo>
                  <a:pt x="27" y="27"/>
                </a:lnTo>
                <a:lnTo>
                  <a:pt x="1035" y="27"/>
                </a:lnTo>
                <a:close/>
                <a:moveTo>
                  <a:pt x="0" y="926"/>
                </a:moveTo>
                <a:lnTo>
                  <a:pt x="0" y="926"/>
                </a:lnTo>
                <a:lnTo>
                  <a:pt x="1062" y="926"/>
                </a:lnTo>
                <a:lnTo>
                  <a:pt x="1062" y="0"/>
                </a:lnTo>
                <a:lnTo>
                  <a:pt x="0" y="0"/>
                </a:lnTo>
                <a:lnTo>
                  <a:pt x="0" y="926"/>
                </a:lnTo>
                <a:close/>
              </a:path>
            </a:pathLst>
          </a:custGeom>
          <a:solidFill>
            <a:schemeClr val="bg2">
              <a:lumMod val="10000"/>
            </a:schemeClr>
          </a:solidFill>
          <a:ln w="0">
            <a:noFill/>
            <a:prstDash val="solid"/>
            <a:miter lim="800000"/>
            <a:headEnd/>
            <a:tailEnd/>
          </a:ln>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sp>
        <p:nvSpPr>
          <p:cNvPr id="23" name="Rectangle 22">
            <a:extLst>
              <a:ext uri="{FF2B5EF4-FFF2-40B4-BE49-F238E27FC236}">
                <a16:creationId xmlns="" xmlns:a16="http://schemas.microsoft.com/office/drawing/2014/main" id="{CC096CEC-18D3-444B-87AD-5013D9001D0E}"/>
              </a:ext>
            </a:extLst>
          </p:cNvPr>
          <p:cNvSpPr/>
          <p:nvPr/>
        </p:nvSpPr>
        <p:spPr>
          <a:xfrm>
            <a:off x="7572851" y="3488420"/>
            <a:ext cx="738364" cy="246186"/>
          </a:xfrm>
          <a:prstGeom prst="rect">
            <a:avLst/>
          </a:prstGeom>
        </p:spPr>
        <p:txBody>
          <a:bodyPr wrap="square">
            <a:sp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agent</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grpSp>
        <p:nvGrpSpPr>
          <p:cNvPr id="24" name="Group 23">
            <a:extLst>
              <a:ext uri="{FF2B5EF4-FFF2-40B4-BE49-F238E27FC236}">
                <a16:creationId xmlns="" xmlns:a16="http://schemas.microsoft.com/office/drawing/2014/main" id="{FCEAD2FA-F0F9-4C27-81CE-E63F24970FAF}"/>
              </a:ext>
            </a:extLst>
          </p:cNvPr>
          <p:cNvGrpSpPr/>
          <p:nvPr/>
        </p:nvGrpSpPr>
        <p:grpSpPr>
          <a:xfrm>
            <a:off x="8274413" y="2142634"/>
            <a:ext cx="3128636" cy="1792411"/>
            <a:chOff x="7985545" y="4468077"/>
            <a:chExt cx="3129080" cy="1792666"/>
          </a:xfrm>
        </p:grpSpPr>
        <p:sp>
          <p:nvSpPr>
            <p:cNvPr id="25" name="Freeform 280">
              <a:extLst>
                <a:ext uri="{FF2B5EF4-FFF2-40B4-BE49-F238E27FC236}">
                  <a16:creationId xmlns="" xmlns:a16="http://schemas.microsoft.com/office/drawing/2014/main" id="{3661BF08-0DA6-4AB4-B833-B3439FE4F7A6}"/>
                </a:ext>
              </a:extLst>
            </p:cNvPr>
            <p:cNvSpPr/>
            <p:nvPr/>
          </p:nvSpPr>
          <p:spPr bwMode="auto">
            <a:xfrm>
              <a:off x="7985545" y="4468077"/>
              <a:ext cx="3129080" cy="1792666"/>
            </a:xfrm>
            <a:prstGeom prst="triangle">
              <a:avLst/>
            </a:prstGeom>
            <a:solidFill>
              <a:srgbClr val="F2F2F2"/>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26" name="Rectangle 25">
              <a:extLst>
                <a:ext uri="{FF2B5EF4-FFF2-40B4-BE49-F238E27FC236}">
                  <a16:creationId xmlns="" xmlns:a16="http://schemas.microsoft.com/office/drawing/2014/main" id="{62BB23F5-5846-48C0-ADB5-926E0D3C4BF2}"/>
                </a:ext>
              </a:extLst>
            </p:cNvPr>
            <p:cNvSpPr/>
            <p:nvPr/>
          </p:nvSpPr>
          <p:spPr bwMode="auto">
            <a:xfrm>
              <a:off x="9497910" y="5128798"/>
              <a:ext cx="1341506" cy="1120654"/>
            </a:xfrm>
            <a:prstGeom prst="rect">
              <a:avLst/>
            </a:prstGeom>
          </p:spPr>
          <p:txBody>
            <a:bodyPr vert="horz" wrap="square" lIns="146284" tIns="91427" rIns="146284" bIns="91427" rtlCol="0" anchor="t">
              <a:noAutofit/>
            </a:bodyPr>
            <a:lstStyle/>
            <a:p>
              <a:pPr marL="0" marR="0" lvl="0" indent="0" algn="l" defTabSz="914367"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
              </a:r>
              <a:b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b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Active Directory</a:t>
              </a:r>
            </a:p>
          </p:txBody>
        </p:sp>
        <p:grpSp>
          <p:nvGrpSpPr>
            <p:cNvPr id="27" name="Group 207">
              <a:extLst>
                <a:ext uri="{FF2B5EF4-FFF2-40B4-BE49-F238E27FC236}">
                  <a16:creationId xmlns="" xmlns:a16="http://schemas.microsoft.com/office/drawing/2014/main" id="{CF5236CE-F5EE-4F9A-9C1B-5871EF2C8AE9}"/>
                </a:ext>
              </a:extLst>
            </p:cNvPr>
            <p:cNvGrpSpPr>
              <a:grpSpLocks noChangeAspect="1"/>
            </p:cNvGrpSpPr>
            <p:nvPr/>
          </p:nvGrpSpPr>
          <p:grpSpPr bwMode="auto">
            <a:xfrm>
              <a:off x="8732720" y="5421290"/>
              <a:ext cx="672524" cy="654403"/>
              <a:chOff x="3750" y="2040"/>
              <a:chExt cx="334" cy="325"/>
            </a:xfrm>
          </p:grpSpPr>
          <p:sp>
            <p:nvSpPr>
              <p:cNvPr id="29" name="Rectangle 208">
                <a:extLst>
                  <a:ext uri="{FF2B5EF4-FFF2-40B4-BE49-F238E27FC236}">
                    <a16:creationId xmlns="" xmlns:a16="http://schemas.microsoft.com/office/drawing/2014/main" id="{851A8470-3F54-4A87-9877-BAFF9ECCAEBA}"/>
                  </a:ext>
                </a:extLst>
              </p:cNvPr>
              <p:cNvSpPr>
                <a:spLocks noChangeArrowheads="1"/>
              </p:cNvSpPr>
              <p:nvPr/>
            </p:nvSpPr>
            <p:spPr bwMode="auto">
              <a:xfrm>
                <a:off x="3860" y="2071"/>
                <a:ext cx="150" cy="294"/>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 name="Freeform 209">
                <a:extLst>
                  <a:ext uri="{FF2B5EF4-FFF2-40B4-BE49-F238E27FC236}">
                    <a16:creationId xmlns="" xmlns:a16="http://schemas.microsoft.com/office/drawing/2014/main" id="{1C73DCF8-80EE-450C-9ACA-6F81DF69C369}"/>
                  </a:ext>
                </a:extLst>
              </p:cNvPr>
              <p:cNvSpPr>
                <a:spLocks/>
              </p:cNvSpPr>
              <p:nvPr/>
            </p:nvSpPr>
            <p:spPr bwMode="auto">
              <a:xfrm>
                <a:off x="3750" y="2146"/>
                <a:ext cx="83" cy="219"/>
              </a:xfrm>
              <a:custGeom>
                <a:avLst/>
                <a:gdLst>
                  <a:gd name="T0" fmla="*/ 83 w 83"/>
                  <a:gd name="T1" fmla="*/ 219 h 219"/>
                  <a:gd name="T2" fmla="*/ 0 w 83"/>
                  <a:gd name="T3" fmla="*/ 219 h 219"/>
                  <a:gd name="T4" fmla="*/ 0 w 83"/>
                  <a:gd name="T5" fmla="*/ 0 h 219"/>
                  <a:gd name="T6" fmla="*/ 83 w 83"/>
                  <a:gd name="T7" fmla="*/ 0 h 219"/>
                </a:gdLst>
                <a:ahLst/>
                <a:cxnLst>
                  <a:cxn ang="0">
                    <a:pos x="T0" y="T1"/>
                  </a:cxn>
                  <a:cxn ang="0">
                    <a:pos x="T2" y="T3"/>
                  </a:cxn>
                  <a:cxn ang="0">
                    <a:pos x="T4" y="T5"/>
                  </a:cxn>
                  <a:cxn ang="0">
                    <a:pos x="T6" y="T7"/>
                  </a:cxn>
                </a:cxnLst>
                <a:rect l="0" t="0" r="r" b="b"/>
                <a:pathLst>
                  <a:path w="83" h="219">
                    <a:moveTo>
                      <a:pt x="83" y="219"/>
                    </a:moveTo>
                    <a:lnTo>
                      <a:pt x="0" y="219"/>
                    </a:lnTo>
                    <a:lnTo>
                      <a:pt x="0" y="0"/>
                    </a:lnTo>
                    <a:lnTo>
                      <a:pt x="83"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 name="Freeform 210">
                <a:extLst>
                  <a:ext uri="{FF2B5EF4-FFF2-40B4-BE49-F238E27FC236}">
                    <a16:creationId xmlns="" xmlns:a16="http://schemas.microsoft.com/office/drawing/2014/main" id="{EFA6B6E8-866B-4C7F-B32F-95D34C955ABC}"/>
                  </a:ext>
                </a:extLst>
              </p:cNvPr>
              <p:cNvSpPr>
                <a:spLocks/>
              </p:cNvSpPr>
              <p:nvPr/>
            </p:nvSpPr>
            <p:spPr bwMode="auto">
              <a:xfrm>
                <a:off x="4037" y="2224"/>
                <a:ext cx="47" cy="141"/>
              </a:xfrm>
              <a:custGeom>
                <a:avLst/>
                <a:gdLst>
                  <a:gd name="T0" fmla="*/ 0 w 47"/>
                  <a:gd name="T1" fmla="*/ 141 h 141"/>
                  <a:gd name="T2" fmla="*/ 47 w 47"/>
                  <a:gd name="T3" fmla="*/ 141 h 141"/>
                  <a:gd name="T4" fmla="*/ 47 w 47"/>
                  <a:gd name="T5" fmla="*/ 0 h 141"/>
                  <a:gd name="T6" fmla="*/ 0 w 47"/>
                  <a:gd name="T7" fmla="*/ 0 h 141"/>
                </a:gdLst>
                <a:ahLst/>
                <a:cxnLst>
                  <a:cxn ang="0">
                    <a:pos x="T0" y="T1"/>
                  </a:cxn>
                  <a:cxn ang="0">
                    <a:pos x="T2" y="T3"/>
                  </a:cxn>
                  <a:cxn ang="0">
                    <a:pos x="T4" y="T5"/>
                  </a:cxn>
                  <a:cxn ang="0">
                    <a:pos x="T6" y="T7"/>
                  </a:cxn>
                </a:cxnLst>
                <a:rect l="0" t="0" r="r" b="b"/>
                <a:pathLst>
                  <a:path w="47" h="141">
                    <a:moveTo>
                      <a:pt x="0" y="141"/>
                    </a:moveTo>
                    <a:lnTo>
                      <a:pt x="47" y="141"/>
                    </a:lnTo>
                    <a:lnTo>
                      <a:pt x="47" y="0"/>
                    </a:lnTo>
                    <a:lnTo>
                      <a:pt x="0"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 name="Freeform 211">
                <a:extLst>
                  <a:ext uri="{FF2B5EF4-FFF2-40B4-BE49-F238E27FC236}">
                    <a16:creationId xmlns="" xmlns:a16="http://schemas.microsoft.com/office/drawing/2014/main" id="{B73F2288-92A5-4B8F-9596-F427E0925EBE}"/>
                  </a:ext>
                </a:extLst>
              </p:cNvPr>
              <p:cNvSpPr>
                <a:spLocks/>
              </p:cNvSpPr>
              <p:nvPr/>
            </p:nvSpPr>
            <p:spPr bwMode="auto">
              <a:xfrm>
                <a:off x="3917" y="2312"/>
                <a:ext cx="36" cy="53"/>
              </a:xfrm>
              <a:custGeom>
                <a:avLst/>
                <a:gdLst>
                  <a:gd name="T0" fmla="*/ 19 w 19"/>
                  <a:gd name="T1" fmla="*/ 28 h 28"/>
                  <a:gd name="T2" fmla="*/ 19 w 19"/>
                  <a:gd name="T3" fmla="*/ 10 h 28"/>
                  <a:gd name="T4" fmla="*/ 9 w 19"/>
                  <a:gd name="T5" fmla="*/ 0 h 28"/>
                  <a:gd name="T6" fmla="*/ 0 w 19"/>
                  <a:gd name="T7" fmla="*/ 10 h 28"/>
                  <a:gd name="T8" fmla="*/ 0 w 19"/>
                  <a:gd name="T9" fmla="*/ 28 h 28"/>
                </a:gdLst>
                <a:ahLst/>
                <a:cxnLst>
                  <a:cxn ang="0">
                    <a:pos x="T0" y="T1"/>
                  </a:cxn>
                  <a:cxn ang="0">
                    <a:pos x="T2" y="T3"/>
                  </a:cxn>
                  <a:cxn ang="0">
                    <a:pos x="T4" y="T5"/>
                  </a:cxn>
                  <a:cxn ang="0">
                    <a:pos x="T6" y="T7"/>
                  </a:cxn>
                  <a:cxn ang="0">
                    <a:pos x="T8" y="T9"/>
                  </a:cxn>
                </a:cxnLst>
                <a:rect l="0" t="0" r="r" b="b"/>
                <a:pathLst>
                  <a:path w="19" h="28">
                    <a:moveTo>
                      <a:pt x="19" y="28"/>
                    </a:moveTo>
                    <a:cubicBezTo>
                      <a:pt x="19" y="10"/>
                      <a:pt x="19" y="10"/>
                      <a:pt x="19" y="10"/>
                    </a:cubicBezTo>
                    <a:cubicBezTo>
                      <a:pt x="19" y="5"/>
                      <a:pt x="15" y="0"/>
                      <a:pt x="9" y="0"/>
                    </a:cubicBezTo>
                    <a:cubicBezTo>
                      <a:pt x="4" y="0"/>
                      <a:pt x="0" y="5"/>
                      <a:pt x="0" y="10"/>
                    </a:cubicBezTo>
                    <a:cubicBezTo>
                      <a:pt x="0" y="28"/>
                      <a:pt x="0" y="28"/>
                      <a:pt x="0" y="28"/>
                    </a:cubicBez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 name="Rectangle 212">
                <a:extLst>
                  <a:ext uri="{FF2B5EF4-FFF2-40B4-BE49-F238E27FC236}">
                    <a16:creationId xmlns="" xmlns:a16="http://schemas.microsoft.com/office/drawing/2014/main" id="{979B359B-D1AC-4DCC-A6A5-0CA59D90F70D}"/>
                  </a:ext>
                </a:extLst>
              </p:cNvPr>
              <p:cNvSpPr>
                <a:spLocks noChangeArrowheads="1"/>
              </p:cNvSpPr>
              <p:nvPr/>
            </p:nvSpPr>
            <p:spPr bwMode="auto">
              <a:xfrm>
                <a:off x="3888" y="2040"/>
                <a:ext cx="42" cy="31"/>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 name="Rectangle 213">
                <a:extLst>
                  <a:ext uri="{FF2B5EF4-FFF2-40B4-BE49-F238E27FC236}">
                    <a16:creationId xmlns="" xmlns:a16="http://schemas.microsoft.com/office/drawing/2014/main" id="{EF3E6C43-A3D9-41CB-9F1E-C6016F585E79}"/>
                  </a:ext>
                </a:extLst>
              </p:cNvPr>
              <p:cNvSpPr>
                <a:spLocks noChangeArrowheads="1"/>
              </p:cNvSpPr>
              <p:nvPr/>
            </p:nvSpPr>
            <p:spPr bwMode="auto">
              <a:xfrm>
                <a:off x="3970"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 name="Rectangle 214">
                <a:extLst>
                  <a:ext uri="{FF2B5EF4-FFF2-40B4-BE49-F238E27FC236}">
                    <a16:creationId xmlns="" xmlns:a16="http://schemas.microsoft.com/office/drawing/2014/main" id="{8645872D-F8DD-41FF-BC35-26231B308947}"/>
                  </a:ext>
                </a:extLst>
              </p:cNvPr>
              <p:cNvSpPr>
                <a:spLocks noChangeArrowheads="1"/>
              </p:cNvSpPr>
              <p:nvPr/>
            </p:nvSpPr>
            <p:spPr bwMode="auto">
              <a:xfrm>
                <a:off x="3970"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 name="Rectangle 215">
                <a:extLst>
                  <a:ext uri="{FF2B5EF4-FFF2-40B4-BE49-F238E27FC236}">
                    <a16:creationId xmlns="" xmlns:a16="http://schemas.microsoft.com/office/drawing/2014/main" id="{AE30BA98-61C0-4F22-9838-15557D7D3937}"/>
                  </a:ext>
                </a:extLst>
              </p:cNvPr>
              <p:cNvSpPr>
                <a:spLocks noChangeArrowheads="1"/>
              </p:cNvSpPr>
              <p:nvPr/>
            </p:nvSpPr>
            <p:spPr bwMode="auto">
              <a:xfrm>
                <a:off x="3970"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 name="Rectangle 216">
                <a:extLst>
                  <a:ext uri="{FF2B5EF4-FFF2-40B4-BE49-F238E27FC236}">
                    <a16:creationId xmlns="" xmlns:a16="http://schemas.microsoft.com/office/drawing/2014/main" id="{4B056AF2-C820-4F7F-AF5C-0B0089646694}"/>
                  </a:ext>
                </a:extLst>
              </p:cNvPr>
              <p:cNvSpPr>
                <a:spLocks noChangeArrowheads="1"/>
              </p:cNvSpPr>
              <p:nvPr/>
            </p:nvSpPr>
            <p:spPr bwMode="auto">
              <a:xfrm>
                <a:off x="3970"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 name="Rectangle 217">
                <a:extLst>
                  <a:ext uri="{FF2B5EF4-FFF2-40B4-BE49-F238E27FC236}">
                    <a16:creationId xmlns="" xmlns:a16="http://schemas.microsoft.com/office/drawing/2014/main" id="{EDC4EE9D-3ACD-4052-820D-A629FE7E3014}"/>
                  </a:ext>
                </a:extLst>
              </p:cNvPr>
              <p:cNvSpPr>
                <a:spLocks noChangeArrowheads="1"/>
              </p:cNvSpPr>
              <p:nvPr/>
            </p:nvSpPr>
            <p:spPr bwMode="auto">
              <a:xfrm>
                <a:off x="3970"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 name="Rectangle 218">
                <a:extLst>
                  <a:ext uri="{FF2B5EF4-FFF2-40B4-BE49-F238E27FC236}">
                    <a16:creationId xmlns="" xmlns:a16="http://schemas.microsoft.com/office/drawing/2014/main" id="{222EE06C-B92D-4810-ACA4-4A4A8372C90B}"/>
                  </a:ext>
                </a:extLst>
              </p:cNvPr>
              <p:cNvSpPr>
                <a:spLocks noChangeArrowheads="1"/>
              </p:cNvSpPr>
              <p:nvPr/>
            </p:nvSpPr>
            <p:spPr bwMode="auto">
              <a:xfrm>
                <a:off x="3885"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 name="Rectangle 219">
                <a:extLst>
                  <a:ext uri="{FF2B5EF4-FFF2-40B4-BE49-F238E27FC236}">
                    <a16:creationId xmlns="" xmlns:a16="http://schemas.microsoft.com/office/drawing/2014/main" id="{40164910-AC5B-4B81-9905-2C693C709007}"/>
                  </a:ext>
                </a:extLst>
              </p:cNvPr>
              <p:cNvSpPr>
                <a:spLocks noChangeArrowheads="1"/>
              </p:cNvSpPr>
              <p:nvPr/>
            </p:nvSpPr>
            <p:spPr bwMode="auto">
              <a:xfrm>
                <a:off x="3885"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 name="Rectangle 220">
                <a:extLst>
                  <a:ext uri="{FF2B5EF4-FFF2-40B4-BE49-F238E27FC236}">
                    <a16:creationId xmlns="" xmlns:a16="http://schemas.microsoft.com/office/drawing/2014/main" id="{870560B9-C8D8-4031-BFA1-7749F1EC20AB}"/>
                  </a:ext>
                </a:extLst>
              </p:cNvPr>
              <p:cNvSpPr>
                <a:spLocks noChangeArrowheads="1"/>
              </p:cNvSpPr>
              <p:nvPr/>
            </p:nvSpPr>
            <p:spPr bwMode="auto">
              <a:xfrm>
                <a:off x="3885"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2" name="Rectangle 221">
                <a:extLst>
                  <a:ext uri="{FF2B5EF4-FFF2-40B4-BE49-F238E27FC236}">
                    <a16:creationId xmlns="" xmlns:a16="http://schemas.microsoft.com/office/drawing/2014/main" id="{EA4A79BF-8281-4709-9EC2-8AC776508984}"/>
                  </a:ext>
                </a:extLst>
              </p:cNvPr>
              <p:cNvSpPr>
                <a:spLocks noChangeArrowheads="1"/>
              </p:cNvSpPr>
              <p:nvPr/>
            </p:nvSpPr>
            <p:spPr bwMode="auto">
              <a:xfrm>
                <a:off x="3885"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3" name="Rectangle 222">
                <a:extLst>
                  <a:ext uri="{FF2B5EF4-FFF2-40B4-BE49-F238E27FC236}">
                    <a16:creationId xmlns="" xmlns:a16="http://schemas.microsoft.com/office/drawing/2014/main" id="{C12BBFE4-CD33-4450-B5DC-8DE6748E3943}"/>
                  </a:ext>
                </a:extLst>
              </p:cNvPr>
              <p:cNvSpPr>
                <a:spLocks noChangeArrowheads="1"/>
              </p:cNvSpPr>
              <p:nvPr/>
            </p:nvSpPr>
            <p:spPr bwMode="auto">
              <a:xfrm>
                <a:off x="3885"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4" name="Rectangle 223">
                <a:extLst>
                  <a:ext uri="{FF2B5EF4-FFF2-40B4-BE49-F238E27FC236}">
                    <a16:creationId xmlns="" xmlns:a16="http://schemas.microsoft.com/office/drawing/2014/main" id="{87E3E95D-5BD8-4CBD-AAD1-AEDB784A43BF}"/>
                  </a:ext>
                </a:extLst>
              </p:cNvPr>
              <p:cNvSpPr>
                <a:spLocks noChangeArrowheads="1"/>
              </p:cNvSpPr>
              <p:nvPr/>
            </p:nvSpPr>
            <p:spPr bwMode="auto">
              <a:xfrm>
                <a:off x="3927"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5" name="Rectangle 224">
                <a:extLst>
                  <a:ext uri="{FF2B5EF4-FFF2-40B4-BE49-F238E27FC236}">
                    <a16:creationId xmlns="" xmlns:a16="http://schemas.microsoft.com/office/drawing/2014/main" id="{3BF6E960-9BA8-45E0-AC39-B79BF805BDBF}"/>
                  </a:ext>
                </a:extLst>
              </p:cNvPr>
              <p:cNvSpPr>
                <a:spLocks noChangeArrowheads="1"/>
              </p:cNvSpPr>
              <p:nvPr/>
            </p:nvSpPr>
            <p:spPr bwMode="auto">
              <a:xfrm>
                <a:off x="3927"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6" name="Rectangle 225">
                <a:extLst>
                  <a:ext uri="{FF2B5EF4-FFF2-40B4-BE49-F238E27FC236}">
                    <a16:creationId xmlns="" xmlns:a16="http://schemas.microsoft.com/office/drawing/2014/main" id="{08600C46-AC1B-4B37-AB0D-7A617287FAD4}"/>
                  </a:ext>
                </a:extLst>
              </p:cNvPr>
              <p:cNvSpPr>
                <a:spLocks noChangeArrowheads="1"/>
              </p:cNvSpPr>
              <p:nvPr/>
            </p:nvSpPr>
            <p:spPr bwMode="auto">
              <a:xfrm>
                <a:off x="3927"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7" name="Rectangle 226">
                <a:extLst>
                  <a:ext uri="{FF2B5EF4-FFF2-40B4-BE49-F238E27FC236}">
                    <a16:creationId xmlns="" xmlns:a16="http://schemas.microsoft.com/office/drawing/2014/main" id="{0AFD848D-07DB-4CB0-A772-958DCB14869A}"/>
                  </a:ext>
                </a:extLst>
              </p:cNvPr>
              <p:cNvSpPr>
                <a:spLocks noChangeArrowheads="1"/>
              </p:cNvSpPr>
              <p:nvPr/>
            </p:nvSpPr>
            <p:spPr bwMode="auto">
              <a:xfrm>
                <a:off x="3927"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8" name="Rectangle 227">
                <a:extLst>
                  <a:ext uri="{FF2B5EF4-FFF2-40B4-BE49-F238E27FC236}">
                    <a16:creationId xmlns="" xmlns:a16="http://schemas.microsoft.com/office/drawing/2014/main" id="{F1537F08-B130-4319-8110-47B6243609B1}"/>
                  </a:ext>
                </a:extLst>
              </p:cNvPr>
              <p:cNvSpPr>
                <a:spLocks noChangeArrowheads="1"/>
              </p:cNvSpPr>
              <p:nvPr/>
            </p:nvSpPr>
            <p:spPr bwMode="auto">
              <a:xfrm>
                <a:off x="3927"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9" name="Rectangle 228">
                <a:extLst>
                  <a:ext uri="{FF2B5EF4-FFF2-40B4-BE49-F238E27FC236}">
                    <a16:creationId xmlns="" xmlns:a16="http://schemas.microsoft.com/office/drawing/2014/main" id="{0CA31098-CDBF-482C-AE55-E3D80BD2EAC4}"/>
                  </a:ext>
                </a:extLst>
              </p:cNvPr>
              <p:cNvSpPr>
                <a:spLocks noChangeArrowheads="1"/>
              </p:cNvSpPr>
              <p:nvPr/>
            </p:nvSpPr>
            <p:spPr bwMode="auto">
              <a:xfrm>
                <a:off x="3776"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0" name="Rectangle 229">
                <a:extLst>
                  <a:ext uri="{FF2B5EF4-FFF2-40B4-BE49-F238E27FC236}">
                    <a16:creationId xmlns="" xmlns:a16="http://schemas.microsoft.com/office/drawing/2014/main" id="{93A368E2-6647-4A51-8E40-6D667D542136}"/>
                  </a:ext>
                </a:extLst>
              </p:cNvPr>
              <p:cNvSpPr>
                <a:spLocks noChangeArrowheads="1"/>
              </p:cNvSpPr>
              <p:nvPr/>
            </p:nvSpPr>
            <p:spPr bwMode="auto">
              <a:xfrm>
                <a:off x="3776"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1" name="Rectangle 230">
                <a:extLst>
                  <a:ext uri="{FF2B5EF4-FFF2-40B4-BE49-F238E27FC236}">
                    <a16:creationId xmlns="" xmlns:a16="http://schemas.microsoft.com/office/drawing/2014/main" id="{AC3D825A-AD2C-4B8E-8DFE-E2C94BA3B0F8}"/>
                  </a:ext>
                </a:extLst>
              </p:cNvPr>
              <p:cNvSpPr>
                <a:spLocks noChangeArrowheads="1"/>
              </p:cNvSpPr>
              <p:nvPr/>
            </p:nvSpPr>
            <p:spPr bwMode="auto">
              <a:xfrm>
                <a:off x="3776"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2" name="Rectangle 231">
                <a:extLst>
                  <a:ext uri="{FF2B5EF4-FFF2-40B4-BE49-F238E27FC236}">
                    <a16:creationId xmlns="" xmlns:a16="http://schemas.microsoft.com/office/drawing/2014/main" id="{B459105A-103B-4E11-AA26-9003E9E515F9}"/>
                  </a:ext>
                </a:extLst>
              </p:cNvPr>
              <p:cNvSpPr>
                <a:spLocks noChangeArrowheads="1"/>
              </p:cNvSpPr>
              <p:nvPr/>
            </p:nvSpPr>
            <p:spPr bwMode="auto">
              <a:xfrm>
                <a:off x="3818"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3" name="Rectangle 232">
                <a:extLst>
                  <a:ext uri="{FF2B5EF4-FFF2-40B4-BE49-F238E27FC236}">
                    <a16:creationId xmlns="" xmlns:a16="http://schemas.microsoft.com/office/drawing/2014/main" id="{9E0FE76C-EBA6-4E11-B686-729A2EF9D377}"/>
                  </a:ext>
                </a:extLst>
              </p:cNvPr>
              <p:cNvSpPr>
                <a:spLocks noChangeArrowheads="1"/>
              </p:cNvSpPr>
              <p:nvPr/>
            </p:nvSpPr>
            <p:spPr bwMode="auto">
              <a:xfrm>
                <a:off x="3818"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4" name="Rectangle 233">
                <a:extLst>
                  <a:ext uri="{FF2B5EF4-FFF2-40B4-BE49-F238E27FC236}">
                    <a16:creationId xmlns="" xmlns:a16="http://schemas.microsoft.com/office/drawing/2014/main" id="{5B4FFC87-2857-49BE-91BE-B8DDB91F6CB8}"/>
                  </a:ext>
                </a:extLst>
              </p:cNvPr>
              <p:cNvSpPr>
                <a:spLocks noChangeArrowheads="1"/>
              </p:cNvSpPr>
              <p:nvPr/>
            </p:nvSpPr>
            <p:spPr bwMode="auto">
              <a:xfrm>
                <a:off x="3818"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5" name="Rectangle 234">
                <a:extLst>
                  <a:ext uri="{FF2B5EF4-FFF2-40B4-BE49-F238E27FC236}">
                    <a16:creationId xmlns="" xmlns:a16="http://schemas.microsoft.com/office/drawing/2014/main" id="{3FA4D119-D7AE-4C73-BE77-2F5B1053DE06}"/>
                  </a:ext>
                </a:extLst>
              </p:cNvPr>
              <p:cNvSpPr>
                <a:spLocks noChangeArrowheads="1"/>
              </p:cNvSpPr>
              <p:nvPr/>
            </p:nvSpPr>
            <p:spPr bwMode="auto">
              <a:xfrm>
                <a:off x="3776"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6" name="Rectangle 235">
                <a:extLst>
                  <a:ext uri="{FF2B5EF4-FFF2-40B4-BE49-F238E27FC236}">
                    <a16:creationId xmlns="" xmlns:a16="http://schemas.microsoft.com/office/drawing/2014/main" id="{D0329A95-49B6-42B7-A9CA-B0AB9665786E}"/>
                  </a:ext>
                </a:extLst>
              </p:cNvPr>
              <p:cNvSpPr>
                <a:spLocks noChangeArrowheads="1"/>
              </p:cNvSpPr>
              <p:nvPr/>
            </p:nvSpPr>
            <p:spPr bwMode="auto">
              <a:xfrm>
                <a:off x="3818"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pic>
          <p:nvPicPr>
            <p:cNvPr id="28" name="Picture 27">
              <a:extLst>
                <a:ext uri="{FF2B5EF4-FFF2-40B4-BE49-F238E27FC236}">
                  <a16:creationId xmlns="" xmlns:a16="http://schemas.microsoft.com/office/drawing/2014/main" id="{ABD63C49-7223-48E9-9CFD-0170913F7D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4792" y="4594782"/>
              <a:ext cx="986067" cy="652749"/>
            </a:xfrm>
            <a:prstGeom prst="rect">
              <a:avLst/>
            </a:prstGeom>
          </p:spPr>
        </p:pic>
      </p:grpSp>
      <p:sp>
        <p:nvSpPr>
          <p:cNvPr id="57" name="Rectangle 56">
            <a:extLst>
              <a:ext uri="{FF2B5EF4-FFF2-40B4-BE49-F238E27FC236}">
                <a16:creationId xmlns="" xmlns:a16="http://schemas.microsoft.com/office/drawing/2014/main" id="{FBFBE0B6-765C-4B93-B37C-03B411CC01E2}"/>
              </a:ext>
            </a:extLst>
          </p:cNvPr>
          <p:cNvSpPr/>
          <p:nvPr/>
        </p:nvSpPr>
        <p:spPr>
          <a:xfrm>
            <a:off x="4262918" y="4335191"/>
            <a:ext cx="3657081" cy="45713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54"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353535"/>
                </a:solidFill>
                <a:effectLst/>
                <a:uLnTx/>
                <a:uFillTx/>
                <a:latin typeface="Segoe UI Semibold" panose="020B0702040204020203" pitchFamily="34" charset="0"/>
                <a:ea typeface="+mn-ea"/>
                <a:cs typeface="Segoe UI Semibold" panose="020B0702040204020203" pitchFamily="34" charset="0"/>
              </a:rPr>
              <a:t>Secure and compliant</a:t>
            </a:r>
          </a:p>
        </p:txBody>
      </p:sp>
      <p:sp>
        <p:nvSpPr>
          <p:cNvPr id="58" name="Rectangle 57">
            <a:extLst>
              <a:ext uri="{FF2B5EF4-FFF2-40B4-BE49-F238E27FC236}">
                <a16:creationId xmlns="" xmlns:a16="http://schemas.microsoft.com/office/drawing/2014/main" id="{A2231B74-B351-4B2A-8BA0-95F7DA903E80}"/>
              </a:ext>
            </a:extLst>
          </p:cNvPr>
          <p:cNvSpPr/>
          <p:nvPr/>
        </p:nvSpPr>
        <p:spPr>
          <a:xfrm>
            <a:off x="4537198" y="4800498"/>
            <a:ext cx="3382800" cy="1599973"/>
          </a:xfrm>
          <a:prstGeom prst="rect">
            <a:avLst/>
          </a:prstGeom>
        </p:spPr>
        <p:txBody>
          <a:bodyPr wrap="square" lIns="109712" tIns="146284" rIns="91427" bIns="0">
            <a:no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Passwords remain on-premises</a:t>
            </a:r>
            <a:br>
              <a:rPr kumimoji="0" lang="en-US" sz="1400" b="0" i="0" u="none" strike="noStrike" kern="0" cap="none" spc="0" normalizeH="0" baseline="0" noProof="0" dirty="0">
                <a:ln>
                  <a:noFill/>
                </a:ln>
                <a:solidFill>
                  <a:srgbClr val="353535"/>
                </a:solidFill>
                <a:effectLst/>
                <a:uLnTx/>
                <a:uFillTx/>
                <a:latin typeface="Segoe UI"/>
                <a:ea typeface="+mn-ea"/>
                <a:cs typeface="+mn-cs"/>
              </a:rPr>
            </a:br>
            <a:endParaRPr kumimoji="0" lang="en-US" sz="1400" b="0" i="0" u="none" strike="noStrike" kern="0" cap="none" spc="0" normalizeH="0" baseline="0" noProof="0" dirty="0">
              <a:ln>
                <a:noFill/>
              </a:ln>
              <a:solidFill>
                <a:srgbClr val="353535"/>
              </a:solidFill>
              <a:effectLst/>
              <a:uLnTx/>
              <a:uFillTx/>
              <a:latin typeface="Segoe UI"/>
              <a:ea typeface="+mn-ea"/>
              <a:cs typeface="+mn-cs"/>
            </a:endParaRPr>
          </a:p>
          <a:p>
            <a:pPr marL="0" marR="0" lvl="4"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No DMZ and no inbound firewall requirements</a:t>
            </a:r>
          </a:p>
        </p:txBody>
      </p:sp>
      <p:sp>
        <p:nvSpPr>
          <p:cNvPr id="59" name="Rectangle 58">
            <a:extLst>
              <a:ext uri="{FF2B5EF4-FFF2-40B4-BE49-F238E27FC236}">
                <a16:creationId xmlns="" xmlns:a16="http://schemas.microsoft.com/office/drawing/2014/main" id="{A6649626-A035-4BF6-B146-3082DE6132D6}"/>
              </a:ext>
            </a:extLst>
          </p:cNvPr>
          <p:cNvSpPr/>
          <p:nvPr/>
        </p:nvSpPr>
        <p:spPr>
          <a:xfrm>
            <a:off x="8073482" y="4335191"/>
            <a:ext cx="3657081" cy="45713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54"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353535"/>
                </a:solidFill>
                <a:effectLst/>
                <a:uLnTx/>
                <a:uFillTx/>
                <a:latin typeface="Segoe UI Semibold" panose="020B0702040204020203" pitchFamily="34" charset="0"/>
                <a:ea typeface="+mn-ea"/>
                <a:cs typeface="Segoe UI Semibold" panose="020B0702040204020203" pitchFamily="34" charset="0"/>
              </a:rPr>
              <a:t>Easy to administer</a:t>
            </a:r>
          </a:p>
        </p:txBody>
      </p:sp>
      <p:sp>
        <p:nvSpPr>
          <p:cNvPr id="60" name="Rectangle 59">
            <a:extLst>
              <a:ext uri="{FF2B5EF4-FFF2-40B4-BE49-F238E27FC236}">
                <a16:creationId xmlns="" xmlns:a16="http://schemas.microsoft.com/office/drawing/2014/main" id="{76A2CB8B-626C-4AD2-9FB8-F87707678695}"/>
              </a:ext>
            </a:extLst>
          </p:cNvPr>
          <p:cNvSpPr/>
          <p:nvPr/>
        </p:nvSpPr>
        <p:spPr>
          <a:xfrm>
            <a:off x="8347762" y="4800498"/>
            <a:ext cx="3382800" cy="1599973"/>
          </a:xfrm>
          <a:prstGeom prst="rect">
            <a:avLst/>
          </a:prstGeom>
        </p:spPr>
        <p:txBody>
          <a:bodyPr wrap="square" lIns="109712" tIns="146284" rIns="91427" bIns="0">
            <a:noAutofit/>
          </a:bodyPr>
          <a:lstStyle/>
          <a:p>
            <a:pPr marL="0" marR="0" lvl="4"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Agent-based deployment, can install on existing servers</a:t>
            </a:r>
          </a:p>
          <a:p>
            <a:pPr marL="0" marR="0" lvl="4"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High availability out-of-the-box</a:t>
            </a:r>
          </a:p>
          <a:p>
            <a:pPr marL="0" marR="0" lvl="4"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No complex on-premises deployments or network config</a:t>
            </a:r>
          </a:p>
        </p:txBody>
      </p:sp>
      <p:sp>
        <p:nvSpPr>
          <p:cNvPr id="61" name="Rectangle 60">
            <a:extLst>
              <a:ext uri="{FF2B5EF4-FFF2-40B4-BE49-F238E27FC236}">
                <a16:creationId xmlns="" xmlns:a16="http://schemas.microsoft.com/office/drawing/2014/main" id="{54CD9956-459A-4EE2-9791-EC8A7C583BC6}"/>
              </a:ext>
            </a:extLst>
          </p:cNvPr>
          <p:cNvSpPr/>
          <p:nvPr/>
        </p:nvSpPr>
        <p:spPr>
          <a:xfrm>
            <a:off x="452352" y="4335191"/>
            <a:ext cx="3657081" cy="45713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54"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353535"/>
                </a:solidFill>
                <a:effectLst/>
                <a:uLnTx/>
                <a:uFillTx/>
                <a:latin typeface="Segoe UI Semibold" panose="020B0702040204020203" pitchFamily="34" charset="0"/>
                <a:ea typeface="+mn-ea"/>
                <a:cs typeface="Segoe UI Semibold" panose="020B0702040204020203" pitchFamily="34" charset="0"/>
              </a:rPr>
              <a:t>Cloud-based authentication</a:t>
            </a:r>
          </a:p>
        </p:txBody>
      </p:sp>
      <p:sp>
        <p:nvSpPr>
          <p:cNvPr id="63" name="Rectangle 62">
            <a:extLst>
              <a:ext uri="{FF2B5EF4-FFF2-40B4-BE49-F238E27FC236}">
                <a16:creationId xmlns="" xmlns:a16="http://schemas.microsoft.com/office/drawing/2014/main" id="{435E7562-8368-4F22-9CB4-EDB752BADF53}"/>
              </a:ext>
            </a:extLst>
          </p:cNvPr>
          <p:cNvSpPr/>
          <p:nvPr/>
        </p:nvSpPr>
        <p:spPr>
          <a:xfrm>
            <a:off x="726633" y="4800498"/>
            <a:ext cx="3382800" cy="1599973"/>
          </a:xfrm>
          <a:prstGeom prst="rect">
            <a:avLst/>
          </a:prstGeom>
        </p:spPr>
        <p:txBody>
          <a:bodyPr wrap="square" lIns="109712" tIns="146284" rIns="91427" bIns="0">
            <a:no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Same passwords for cloud-based and on-premises apps</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Integrated with Smart Lockout, Identity Protection and Conditional Access</a:t>
            </a:r>
          </a:p>
        </p:txBody>
      </p:sp>
      <p:sp>
        <p:nvSpPr>
          <p:cNvPr id="64" name="arrow_15">
            <a:extLst>
              <a:ext uri="{FF2B5EF4-FFF2-40B4-BE49-F238E27FC236}">
                <a16:creationId xmlns="" xmlns:a16="http://schemas.microsoft.com/office/drawing/2014/main" id="{C5307386-AB10-4715-B3D5-395982DEBF63}"/>
              </a:ext>
            </a:extLst>
          </p:cNvPr>
          <p:cNvSpPr>
            <a:spLocks noChangeAspect="1" noEditPoints="1"/>
          </p:cNvSpPr>
          <p:nvPr/>
        </p:nvSpPr>
        <p:spPr bwMode="auto">
          <a:xfrm>
            <a:off x="452352" y="4925103"/>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65" name="arrow_15">
            <a:extLst>
              <a:ext uri="{FF2B5EF4-FFF2-40B4-BE49-F238E27FC236}">
                <a16:creationId xmlns="" xmlns:a16="http://schemas.microsoft.com/office/drawing/2014/main" id="{A7FD0CEE-A8EC-4E02-B700-F7A92D5A42B1}"/>
              </a:ext>
            </a:extLst>
          </p:cNvPr>
          <p:cNvSpPr>
            <a:spLocks noChangeAspect="1" noEditPoints="1"/>
          </p:cNvSpPr>
          <p:nvPr/>
        </p:nvSpPr>
        <p:spPr bwMode="auto">
          <a:xfrm>
            <a:off x="452352" y="5426266"/>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66" name="arrow_15">
            <a:extLst>
              <a:ext uri="{FF2B5EF4-FFF2-40B4-BE49-F238E27FC236}">
                <a16:creationId xmlns="" xmlns:a16="http://schemas.microsoft.com/office/drawing/2014/main" id="{83ADFAB7-6BF8-4630-9CF7-4EEB3944D6EC}"/>
              </a:ext>
            </a:extLst>
          </p:cNvPr>
          <p:cNvSpPr>
            <a:spLocks noChangeAspect="1" noEditPoints="1"/>
          </p:cNvSpPr>
          <p:nvPr/>
        </p:nvSpPr>
        <p:spPr bwMode="auto">
          <a:xfrm>
            <a:off x="4262918" y="4925103"/>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67" name="arrow_15">
            <a:extLst>
              <a:ext uri="{FF2B5EF4-FFF2-40B4-BE49-F238E27FC236}">
                <a16:creationId xmlns="" xmlns:a16="http://schemas.microsoft.com/office/drawing/2014/main" id="{4FD4A8E4-2CBE-46B6-8E16-B3EC2659D31D}"/>
              </a:ext>
            </a:extLst>
          </p:cNvPr>
          <p:cNvSpPr>
            <a:spLocks noChangeAspect="1" noEditPoints="1"/>
          </p:cNvSpPr>
          <p:nvPr/>
        </p:nvSpPr>
        <p:spPr bwMode="auto">
          <a:xfrm>
            <a:off x="4262918" y="5426266"/>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68" name="arrow_15">
            <a:extLst>
              <a:ext uri="{FF2B5EF4-FFF2-40B4-BE49-F238E27FC236}">
                <a16:creationId xmlns="" xmlns:a16="http://schemas.microsoft.com/office/drawing/2014/main" id="{A04D7BB9-18ED-485B-B463-513B72A0F5AD}"/>
              </a:ext>
            </a:extLst>
          </p:cNvPr>
          <p:cNvSpPr>
            <a:spLocks noChangeAspect="1" noEditPoints="1"/>
          </p:cNvSpPr>
          <p:nvPr/>
        </p:nvSpPr>
        <p:spPr bwMode="auto">
          <a:xfrm>
            <a:off x="8083006" y="4925103"/>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69" name="arrow_15">
            <a:extLst>
              <a:ext uri="{FF2B5EF4-FFF2-40B4-BE49-F238E27FC236}">
                <a16:creationId xmlns="" xmlns:a16="http://schemas.microsoft.com/office/drawing/2014/main" id="{66B60A20-BAC7-4533-9FD2-EFAAD33727DA}"/>
              </a:ext>
            </a:extLst>
          </p:cNvPr>
          <p:cNvSpPr>
            <a:spLocks noChangeAspect="1" noEditPoints="1"/>
          </p:cNvSpPr>
          <p:nvPr/>
        </p:nvSpPr>
        <p:spPr bwMode="auto">
          <a:xfrm>
            <a:off x="8083005" y="5403519"/>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70" name="arrow_15">
            <a:extLst>
              <a:ext uri="{FF2B5EF4-FFF2-40B4-BE49-F238E27FC236}">
                <a16:creationId xmlns="" xmlns:a16="http://schemas.microsoft.com/office/drawing/2014/main" id="{0CCEBCBA-C36E-4FB4-A0D4-AEF12EB7EE12}"/>
              </a:ext>
            </a:extLst>
          </p:cNvPr>
          <p:cNvSpPr>
            <a:spLocks noChangeAspect="1" noEditPoints="1"/>
          </p:cNvSpPr>
          <p:nvPr/>
        </p:nvSpPr>
        <p:spPr bwMode="auto">
          <a:xfrm>
            <a:off x="8083004" y="5869845"/>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Tree>
    <p:extLst>
      <p:ext uri="{BB962C8B-B14F-4D97-AF65-F5344CB8AC3E}">
        <p14:creationId xmlns:p14="http://schemas.microsoft.com/office/powerpoint/2010/main" val="2041395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BCEFD2A-C7F6-41C8-9868-DBAFF488E69C}"/>
              </a:ext>
            </a:extLst>
          </p:cNvPr>
          <p:cNvSpPr/>
          <p:nvPr/>
        </p:nvSpPr>
        <p:spPr bwMode="auto">
          <a:xfrm>
            <a:off x="458000" y="2125848"/>
            <a:ext cx="11272563" cy="42710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 name="Rounded Rectangle 107">
            <a:extLst>
              <a:ext uri="{FF2B5EF4-FFF2-40B4-BE49-F238E27FC236}">
                <a16:creationId xmlns="" xmlns:a16="http://schemas.microsoft.com/office/drawing/2014/main" id="{5B6CCA0F-FED4-4411-BAAF-515F80D078C3}"/>
              </a:ext>
            </a:extLst>
          </p:cNvPr>
          <p:cNvSpPr>
            <a:spLocks noChangeAspect="1"/>
          </p:cNvSpPr>
          <p:nvPr/>
        </p:nvSpPr>
        <p:spPr bwMode="auto">
          <a:xfrm flipH="1">
            <a:off x="3878409" y="4321890"/>
            <a:ext cx="6650008" cy="2075051"/>
          </a:xfrm>
          <a:prstGeom prst="rect">
            <a:avLst/>
          </a:prstGeom>
          <a:noFill/>
          <a:ln w="12700">
            <a:solidFill>
              <a:schemeClr val="tx1"/>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r"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ON-PREMISES</a:t>
            </a:r>
          </a:p>
        </p:txBody>
      </p:sp>
      <p:sp>
        <p:nvSpPr>
          <p:cNvPr id="152" name="Rectangle 151">
            <a:extLst>
              <a:ext uri="{FF2B5EF4-FFF2-40B4-BE49-F238E27FC236}">
                <a16:creationId xmlns="" xmlns:a16="http://schemas.microsoft.com/office/drawing/2014/main" id="{7CBCFFBE-EBFB-4E5F-A730-BF35E7750D58}"/>
              </a:ext>
            </a:extLst>
          </p:cNvPr>
          <p:cNvSpPr/>
          <p:nvPr/>
        </p:nvSpPr>
        <p:spPr bwMode="auto">
          <a:xfrm>
            <a:off x="6042803" y="4210590"/>
            <a:ext cx="106925" cy="20732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53" name="Rectangle 152">
            <a:extLst>
              <a:ext uri="{FF2B5EF4-FFF2-40B4-BE49-F238E27FC236}">
                <a16:creationId xmlns="" xmlns:a16="http://schemas.microsoft.com/office/drawing/2014/main" id="{083E99CC-A526-46A7-A745-DA6BF586C5D8}"/>
              </a:ext>
            </a:extLst>
          </p:cNvPr>
          <p:cNvSpPr/>
          <p:nvPr/>
        </p:nvSpPr>
        <p:spPr bwMode="auto">
          <a:xfrm>
            <a:off x="6184453" y="4210590"/>
            <a:ext cx="106925" cy="20732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a:extLst>
              <a:ext uri="{FF2B5EF4-FFF2-40B4-BE49-F238E27FC236}">
                <a16:creationId xmlns="" xmlns:a16="http://schemas.microsoft.com/office/drawing/2014/main" id="{F91CE774-E50A-4E0D-A057-59AAB280E106}"/>
              </a:ext>
            </a:extLst>
          </p:cNvPr>
          <p:cNvSpPr>
            <a:spLocks noGrp="1"/>
          </p:cNvSpPr>
          <p:nvPr>
            <p:ph type="title"/>
          </p:nvPr>
        </p:nvSpPr>
        <p:spPr>
          <a:xfrm>
            <a:off x="269241" y="246859"/>
            <a:ext cx="11655840" cy="899537"/>
          </a:xfrm>
        </p:spPr>
        <p:txBody>
          <a:bodyPr>
            <a:normAutofit fontScale="90000"/>
          </a:bodyPr>
          <a:lstStyle/>
          <a:p>
            <a:pPr algn="ctr"/>
            <a:r>
              <a:rPr lang="en-US" sz="4000" dirty="0"/>
              <a:t>Pass-through authentication: </a:t>
            </a:r>
            <a:r>
              <a:rPr lang="en-US" sz="4000" b="1" dirty="0"/>
              <a:t>Flow</a:t>
            </a:r>
            <a:r>
              <a:rPr lang="en-US" b="1" dirty="0"/>
              <a:t/>
            </a:r>
            <a:br>
              <a:rPr lang="en-US" b="1" dirty="0"/>
            </a:br>
            <a:r>
              <a:rPr lang="en-US" sz="1250" b="1" dirty="0">
                <a:gradFill>
                  <a:gsLst>
                    <a:gs pos="1250">
                      <a:srgbClr val="353535"/>
                    </a:gs>
                    <a:gs pos="100000">
                      <a:srgbClr val="353535"/>
                    </a:gs>
                  </a:gsLst>
                  <a:lin ang="5400000" scaled="0"/>
                </a:gradFill>
              </a:rPr>
              <a:t/>
            </a:r>
            <a:br>
              <a:rPr lang="en-US" sz="1250" b="1" dirty="0">
                <a:gradFill>
                  <a:gsLst>
                    <a:gs pos="1250">
                      <a:srgbClr val="353535"/>
                    </a:gs>
                    <a:gs pos="100000">
                      <a:srgbClr val="353535"/>
                    </a:gs>
                  </a:gsLst>
                  <a:lin ang="5400000" scaled="0"/>
                </a:gradFill>
              </a:rPr>
            </a:br>
            <a:r>
              <a:rPr lang="en-US" sz="2400" spc="0" dirty="0">
                <a:solidFill>
                  <a:srgbClr val="353535"/>
                </a:solidFill>
                <a:latin typeface="Segoe UI" panose="020B0502040204020203" pitchFamily="34" charset="0"/>
              </a:rPr>
              <a:t>Identity synchronization + Pass-through authentication with Seamless SSO</a:t>
            </a:r>
          </a:p>
        </p:txBody>
      </p:sp>
      <p:sp>
        <p:nvSpPr>
          <p:cNvPr id="23" name="Rectangle 22">
            <a:extLst>
              <a:ext uri="{FF2B5EF4-FFF2-40B4-BE49-F238E27FC236}">
                <a16:creationId xmlns="" xmlns:a16="http://schemas.microsoft.com/office/drawing/2014/main" id="{8D307987-BE3E-4655-9FE9-FF690E07AEA3}"/>
              </a:ext>
            </a:extLst>
          </p:cNvPr>
          <p:cNvSpPr/>
          <p:nvPr/>
        </p:nvSpPr>
        <p:spPr>
          <a:xfrm>
            <a:off x="4953332" y="3546907"/>
            <a:ext cx="1066465" cy="301621"/>
          </a:xfrm>
          <a:prstGeom prst="rect">
            <a:avLst/>
          </a:prstGeom>
        </p:spPr>
        <p:txBody>
          <a:bodyPr wrap="square" lIns="89630" tIns="0" rIns="89630" bIns="0" anchor="ctr">
            <a:spAutoFit/>
          </a:bodyPr>
          <a:lstStyle/>
          <a:p>
            <a:pPr marL="0" marR="0" lvl="0" indent="0" algn="r"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PTA picks up queued request</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grpSp>
        <p:nvGrpSpPr>
          <p:cNvPr id="53" name="Group 52">
            <a:extLst>
              <a:ext uri="{FF2B5EF4-FFF2-40B4-BE49-F238E27FC236}">
                <a16:creationId xmlns="" xmlns:a16="http://schemas.microsoft.com/office/drawing/2014/main" id="{FA86C3D1-56D2-4455-A953-C4FF74381A52}"/>
              </a:ext>
            </a:extLst>
          </p:cNvPr>
          <p:cNvGrpSpPr>
            <a:grpSpLocks noChangeAspect="1"/>
          </p:cNvGrpSpPr>
          <p:nvPr/>
        </p:nvGrpSpPr>
        <p:grpSpPr>
          <a:xfrm>
            <a:off x="1480725" y="2965230"/>
            <a:ext cx="435949" cy="202973"/>
            <a:chOff x="-2435740" y="3938475"/>
            <a:chExt cx="1282955" cy="597330"/>
          </a:xfrm>
          <a:solidFill>
            <a:schemeClr val="accent4"/>
          </a:solidFill>
        </p:grpSpPr>
        <p:sp>
          <p:nvSpPr>
            <p:cNvPr id="54" name="Freeform 59">
              <a:extLst>
                <a:ext uri="{FF2B5EF4-FFF2-40B4-BE49-F238E27FC236}">
                  <a16:creationId xmlns="" xmlns:a16="http://schemas.microsoft.com/office/drawing/2014/main" id="{82287C53-1F95-451F-A91F-27D7A1330994}"/>
                </a:ext>
              </a:extLst>
            </p:cNvPr>
            <p:cNvSpPr>
              <a:spLocks noChangeAspect="1" noEditPoints="1"/>
            </p:cNvSpPr>
            <p:nvPr/>
          </p:nvSpPr>
          <p:spPr bwMode="auto">
            <a:xfrm>
              <a:off x="-2435740" y="4349790"/>
              <a:ext cx="274320" cy="127939"/>
            </a:xfrm>
            <a:custGeom>
              <a:avLst/>
              <a:gdLst>
                <a:gd name="T0" fmla="*/ 47 w 48"/>
                <a:gd name="T1" fmla="*/ 9 h 22"/>
                <a:gd name="T2" fmla="*/ 44 w 48"/>
                <a:gd name="T3" fmla="*/ 5 h 22"/>
                <a:gd name="T4" fmla="*/ 21 w 48"/>
                <a:gd name="T5" fmla="*/ 5 h 22"/>
                <a:gd name="T6" fmla="*/ 11 w 48"/>
                <a:gd name="T7" fmla="*/ 0 h 22"/>
                <a:gd name="T8" fmla="*/ 0 w 48"/>
                <a:gd name="T9" fmla="*/ 11 h 22"/>
                <a:gd name="T10" fmla="*/ 11 w 48"/>
                <a:gd name="T11" fmla="*/ 22 h 22"/>
                <a:gd name="T12" fmla="*/ 21 w 48"/>
                <a:gd name="T13" fmla="*/ 16 h 22"/>
                <a:gd name="T14" fmla="*/ 25 w 48"/>
                <a:gd name="T15" fmla="*/ 16 h 22"/>
                <a:gd name="T16" fmla="*/ 29 w 48"/>
                <a:gd name="T17" fmla="*/ 13 h 22"/>
                <a:gd name="T18" fmla="*/ 32 w 48"/>
                <a:gd name="T19" fmla="*/ 16 h 22"/>
                <a:gd name="T20" fmla="*/ 34 w 48"/>
                <a:gd name="T21" fmla="*/ 13 h 22"/>
                <a:gd name="T22" fmla="*/ 37 w 48"/>
                <a:gd name="T23" fmla="*/ 16 h 22"/>
                <a:gd name="T24" fmla="*/ 40 w 48"/>
                <a:gd name="T25" fmla="*/ 13 h 22"/>
                <a:gd name="T26" fmla="*/ 43 w 48"/>
                <a:gd name="T27" fmla="*/ 16 h 22"/>
                <a:gd name="T28" fmla="*/ 43 w 48"/>
                <a:gd name="T29" fmla="*/ 16 h 22"/>
                <a:gd name="T30" fmla="*/ 47 w 48"/>
                <a:gd name="T31" fmla="*/ 11 h 22"/>
                <a:gd name="T32" fmla="*/ 47 w 48"/>
                <a:gd name="T33" fmla="*/ 9 h 22"/>
                <a:gd name="T34" fmla="*/ 6 w 48"/>
                <a:gd name="T35" fmla="*/ 14 h 22"/>
                <a:gd name="T36" fmla="*/ 3 w 48"/>
                <a:gd name="T37" fmla="*/ 11 h 22"/>
                <a:gd name="T38" fmla="*/ 6 w 48"/>
                <a:gd name="T39" fmla="*/ 8 h 22"/>
                <a:gd name="T40" fmla="*/ 9 w 48"/>
                <a:gd name="T41" fmla="*/ 11 h 22"/>
                <a:gd name="T42" fmla="*/ 6 w 48"/>
                <a:gd name="T4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22">
                  <a:moveTo>
                    <a:pt x="47" y="9"/>
                  </a:moveTo>
                  <a:cubicBezTo>
                    <a:pt x="44" y="5"/>
                    <a:pt x="44" y="5"/>
                    <a:pt x="44" y="5"/>
                  </a:cubicBezTo>
                  <a:cubicBezTo>
                    <a:pt x="21" y="5"/>
                    <a:pt x="21" y="5"/>
                    <a:pt x="21" y="5"/>
                  </a:cubicBezTo>
                  <a:cubicBezTo>
                    <a:pt x="19" y="2"/>
                    <a:pt x="15" y="0"/>
                    <a:pt x="11" y="0"/>
                  </a:cubicBezTo>
                  <a:cubicBezTo>
                    <a:pt x="5" y="0"/>
                    <a:pt x="0" y="5"/>
                    <a:pt x="0" y="11"/>
                  </a:cubicBezTo>
                  <a:cubicBezTo>
                    <a:pt x="0" y="17"/>
                    <a:pt x="5" y="22"/>
                    <a:pt x="11" y="22"/>
                  </a:cubicBezTo>
                  <a:cubicBezTo>
                    <a:pt x="15" y="22"/>
                    <a:pt x="19" y="20"/>
                    <a:pt x="21" y="16"/>
                  </a:cubicBezTo>
                  <a:cubicBezTo>
                    <a:pt x="25" y="16"/>
                    <a:pt x="25" y="16"/>
                    <a:pt x="25" y="16"/>
                  </a:cubicBezTo>
                  <a:cubicBezTo>
                    <a:pt x="29" y="13"/>
                    <a:pt x="29" y="13"/>
                    <a:pt x="29" y="13"/>
                  </a:cubicBezTo>
                  <a:cubicBezTo>
                    <a:pt x="32" y="16"/>
                    <a:pt x="32" y="16"/>
                    <a:pt x="32" y="16"/>
                  </a:cubicBezTo>
                  <a:cubicBezTo>
                    <a:pt x="34" y="13"/>
                    <a:pt x="34" y="13"/>
                    <a:pt x="34" y="13"/>
                  </a:cubicBezTo>
                  <a:cubicBezTo>
                    <a:pt x="37" y="16"/>
                    <a:pt x="37" y="16"/>
                    <a:pt x="37" y="16"/>
                  </a:cubicBezTo>
                  <a:cubicBezTo>
                    <a:pt x="40" y="13"/>
                    <a:pt x="40" y="13"/>
                    <a:pt x="40" y="13"/>
                  </a:cubicBezTo>
                  <a:cubicBezTo>
                    <a:pt x="43" y="16"/>
                    <a:pt x="43" y="16"/>
                    <a:pt x="43" y="16"/>
                  </a:cubicBezTo>
                  <a:cubicBezTo>
                    <a:pt x="43" y="16"/>
                    <a:pt x="43" y="16"/>
                    <a:pt x="43" y="16"/>
                  </a:cubicBezTo>
                  <a:cubicBezTo>
                    <a:pt x="47" y="11"/>
                    <a:pt x="47" y="11"/>
                    <a:pt x="47" y="11"/>
                  </a:cubicBezTo>
                  <a:cubicBezTo>
                    <a:pt x="48" y="10"/>
                    <a:pt x="48" y="10"/>
                    <a:pt x="47" y="9"/>
                  </a:cubicBezTo>
                  <a:close/>
                  <a:moveTo>
                    <a:pt x="6" y="14"/>
                  </a:moveTo>
                  <a:cubicBezTo>
                    <a:pt x="4" y="14"/>
                    <a:pt x="3" y="12"/>
                    <a:pt x="3" y="11"/>
                  </a:cubicBezTo>
                  <a:cubicBezTo>
                    <a:pt x="3" y="9"/>
                    <a:pt x="4" y="8"/>
                    <a:pt x="6" y="8"/>
                  </a:cubicBezTo>
                  <a:cubicBezTo>
                    <a:pt x="8" y="8"/>
                    <a:pt x="9" y="9"/>
                    <a:pt x="9" y="11"/>
                  </a:cubicBezTo>
                  <a:cubicBezTo>
                    <a:pt x="9" y="12"/>
                    <a:pt x="8" y="14"/>
                    <a:pt x="6" y="14"/>
                  </a:cubicBezTo>
                  <a:close/>
                </a:path>
              </a:pathLst>
            </a:custGeom>
            <a:grpFill/>
            <a:ln>
              <a:noFill/>
            </a:ln>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2745" b="0" i="0" u="none" strike="noStrike" kern="0" cap="none" spc="-69" normalizeH="0" baseline="0" noProof="0" dirty="0">
                <a:ln>
                  <a:noFill/>
                </a:ln>
                <a:solidFill>
                  <a:srgbClr val="D83B01"/>
                </a:solidFill>
                <a:effectLst/>
                <a:uLnTx/>
                <a:uFillTx/>
                <a:latin typeface="Segoe UI Semilight"/>
                <a:ea typeface="+mn-ea"/>
                <a:cs typeface="+mn-cs"/>
              </a:endParaRPr>
            </a:p>
          </p:txBody>
        </p:sp>
        <p:sp>
          <p:nvSpPr>
            <p:cNvPr id="55" name="Freeform 60">
              <a:extLst>
                <a:ext uri="{FF2B5EF4-FFF2-40B4-BE49-F238E27FC236}">
                  <a16:creationId xmlns="" xmlns:a16="http://schemas.microsoft.com/office/drawing/2014/main" id="{0C337E78-2910-4D14-BA55-C5F2E20691DA}"/>
                </a:ext>
              </a:extLst>
            </p:cNvPr>
            <p:cNvSpPr>
              <a:spLocks/>
            </p:cNvSpPr>
            <p:nvPr/>
          </p:nvSpPr>
          <p:spPr bwMode="auto">
            <a:xfrm>
              <a:off x="-2416337" y="3940934"/>
              <a:ext cx="235514" cy="239175"/>
            </a:xfrm>
            <a:custGeom>
              <a:avLst/>
              <a:gdLst>
                <a:gd name="T0" fmla="*/ 34 w 39"/>
                <a:gd name="T1" fmla="*/ 29 h 39"/>
                <a:gd name="T2" fmla="*/ 26 w 39"/>
                <a:gd name="T3" fmla="*/ 22 h 39"/>
                <a:gd name="T4" fmla="*/ 20 w 39"/>
                <a:gd name="T5" fmla="*/ 0 h 39"/>
                <a:gd name="T6" fmla="*/ 13 w 39"/>
                <a:gd name="T7" fmla="*/ 22 h 39"/>
                <a:gd name="T8" fmla="*/ 5 w 39"/>
                <a:gd name="T9" fmla="*/ 29 h 39"/>
                <a:gd name="T10" fmla="*/ 0 w 39"/>
                <a:gd name="T11" fmla="*/ 39 h 39"/>
                <a:gd name="T12" fmla="*/ 39 w 39"/>
                <a:gd name="T13" fmla="*/ 39 h 39"/>
                <a:gd name="T14" fmla="*/ 34 w 39"/>
                <a:gd name="T15" fmla="*/ 2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9">
                  <a:moveTo>
                    <a:pt x="34" y="29"/>
                  </a:moveTo>
                  <a:cubicBezTo>
                    <a:pt x="28" y="28"/>
                    <a:pt x="23" y="27"/>
                    <a:pt x="26" y="22"/>
                  </a:cubicBezTo>
                  <a:cubicBezTo>
                    <a:pt x="33" y="8"/>
                    <a:pt x="28" y="0"/>
                    <a:pt x="20" y="0"/>
                  </a:cubicBezTo>
                  <a:cubicBezTo>
                    <a:pt x="11" y="0"/>
                    <a:pt x="6" y="8"/>
                    <a:pt x="13" y="22"/>
                  </a:cubicBezTo>
                  <a:cubicBezTo>
                    <a:pt x="16" y="27"/>
                    <a:pt x="11" y="28"/>
                    <a:pt x="5" y="29"/>
                  </a:cubicBezTo>
                  <a:cubicBezTo>
                    <a:pt x="0" y="31"/>
                    <a:pt x="0" y="33"/>
                    <a:pt x="0" y="39"/>
                  </a:cubicBezTo>
                  <a:cubicBezTo>
                    <a:pt x="39" y="39"/>
                    <a:pt x="39" y="39"/>
                    <a:pt x="39" y="39"/>
                  </a:cubicBezTo>
                  <a:cubicBezTo>
                    <a:pt x="39" y="33"/>
                    <a:pt x="39" y="31"/>
                    <a:pt x="34" y="29"/>
                  </a:cubicBezTo>
                  <a:close/>
                </a:path>
              </a:pathLst>
            </a:custGeom>
            <a:grpFill/>
            <a:ln>
              <a:noFill/>
            </a:ln>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2745" b="0" i="0" u="none" strike="noStrike" kern="0" cap="none" spc="-69" normalizeH="0" baseline="0" noProof="0" dirty="0">
                <a:ln>
                  <a:noFill/>
                </a:ln>
                <a:solidFill>
                  <a:srgbClr val="D83B01"/>
                </a:solidFill>
                <a:effectLst/>
                <a:uLnTx/>
                <a:uFillTx/>
                <a:latin typeface="Segoe UI Semilight"/>
                <a:ea typeface="+mn-ea"/>
                <a:cs typeface="+mn-cs"/>
              </a:endParaRPr>
            </a:p>
          </p:txBody>
        </p:sp>
        <p:sp>
          <p:nvSpPr>
            <p:cNvPr id="56" name="Freeform: Shape 55">
              <a:extLst>
                <a:ext uri="{FF2B5EF4-FFF2-40B4-BE49-F238E27FC236}">
                  <a16:creationId xmlns="" xmlns:a16="http://schemas.microsoft.com/office/drawing/2014/main" id="{12CD9719-8683-48CD-9349-0A5631BBAAC1}"/>
                </a:ext>
              </a:extLst>
            </p:cNvPr>
            <p:cNvSpPr>
              <a:spLocks noChangeArrowheads="1"/>
            </p:cNvSpPr>
            <p:nvPr/>
          </p:nvSpPr>
          <p:spPr bwMode="auto">
            <a:xfrm>
              <a:off x="-2117244" y="4291713"/>
              <a:ext cx="964459" cy="244092"/>
            </a:xfrm>
            <a:custGeom>
              <a:avLst/>
              <a:gdLst>
                <a:gd name="connsiteX0" fmla="*/ 814493 w 964459"/>
                <a:gd name="connsiteY0" fmla="*/ 86821 h 244092"/>
                <a:gd name="connsiteX1" fmla="*/ 777917 w 964459"/>
                <a:gd name="connsiteY1" fmla="*/ 122046 h 244092"/>
                <a:gd name="connsiteX2" fmla="*/ 814493 w 964459"/>
                <a:gd name="connsiteY2" fmla="*/ 157271 h 244092"/>
                <a:gd name="connsiteX3" fmla="*/ 851069 w 964459"/>
                <a:gd name="connsiteY3" fmla="*/ 122046 h 244092"/>
                <a:gd name="connsiteX4" fmla="*/ 814493 w 964459"/>
                <a:gd name="connsiteY4" fmla="*/ 86821 h 244092"/>
                <a:gd name="connsiteX5" fmla="*/ 686493 w 964459"/>
                <a:gd name="connsiteY5" fmla="*/ 86821 h 244092"/>
                <a:gd name="connsiteX6" fmla="*/ 649917 w 964459"/>
                <a:gd name="connsiteY6" fmla="*/ 122046 h 244092"/>
                <a:gd name="connsiteX7" fmla="*/ 686493 w 964459"/>
                <a:gd name="connsiteY7" fmla="*/ 157271 h 244092"/>
                <a:gd name="connsiteX8" fmla="*/ 723069 w 964459"/>
                <a:gd name="connsiteY8" fmla="*/ 122046 h 244092"/>
                <a:gd name="connsiteX9" fmla="*/ 686493 w 964459"/>
                <a:gd name="connsiteY9" fmla="*/ 86821 h 244092"/>
                <a:gd name="connsiteX10" fmla="*/ 553533 w 964459"/>
                <a:gd name="connsiteY10" fmla="*/ 86821 h 244092"/>
                <a:gd name="connsiteX11" fmla="*/ 516957 w 964459"/>
                <a:gd name="connsiteY11" fmla="*/ 122046 h 244092"/>
                <a:gd name="connsiteX12" fmla="*/ 553533 w 964459"/>
                <a:gd name="connsiteY12" fmla="*/ 157271 h 244092"/>
                <a:gd name="connsiteX13" fmla="*/ 590109 w 964459"/>
                <a:gd name="connsiteY13" fmla="*/ 122046 h 244092"/>
                <a:gd name="connsiteX14" fmla="*/ 553533 w 964459"/>
                <a:gd name="connsiteY14" fmla="*/ 86821 h 244092"/>
                <a:gd name="connsiteX15" fmla="*/ 425534 w 964459"/>
                <a:gd name="connsiteY15" fmla="*/ 86821 h 244092"/>
                <a:gd name="connsiteX16" fmla="*/ 388958 w 964459"/>
                <a:gd name="connsiteY16" fmla="*/ 122046 h 244092"/>
                <a:gd name="connsiteX17" fmla="*/ 425534 w 964459"/>
                <a:gd name="connsiteY17" fmla="*/ 157271 h 244092"/>
                <a:gd name="connsiteX18" fmla="*/ 462110 w 964459"/>
                <a:gd name="connsiteY18" fmla="*/ 122046 h 244092"/>
                <a:gd name="connsiteX19" fmla="*/ 425534 w 964459"/>
                <a:gd name="connsiteY19" fmla="*/ 86821 h 244092"/>
                <a:gd name="connsiteX20" fmla="*/ 297534 w 964459"/>
                <a:gd name="connsiteY20" fmla="*/ 86821 h 244092"/>
                <a:gd name="connsiteX21" fmla="*/ 260958 w 964459"/>
                <a:gd name="connsiteY21" fmla="*/ 122046 h 244092"/>
                <a:gd name="connsiteX22" fmla="*/ 297534 w 964459"/>
                <a:gd name="connsiteY22" fmla="*/ 157271 h 244092"/>
                <a:gd name="connsiteX23" fmla="*/ 334110 w 964459"/>
                <a:gd name="connsiteY23" fmla="*/ 122046 h 244092"/>
                <a:gd name="connsiteX24" fmla="*/ 297534 w 964459"/>
                <a:gd name="connsiteY24" fmla="*/ 86821 h 244092"/>
                <a:gd name="connsiteX25" fmla="*/ 169535 w 964459"/>
                <a:gd name="connsiteY25" fmla="*/ 86821 h 244092"/>
                <a:gd name="connsiteX26" fmla="*/ 132959 w 964459"/>
                <a:gd name="connsiteY26" fmla="*/ 122046 h 244092"/>
                <a:gd name="connsiteX27" fmla="*/ 169535 w 964459"/>
                <a:gd name="connsiteY27" fmla="*/ 157271 h 244092"/>
                <a:gd name="connsiteX28" fmla="*/ 206111 w 964459"/>
                <a:gd name="connsiteY28" fmla="*/ 122046 h 244092"/>
                <a:gd name="connsiteX29" fmla="*/ 169535 w 964459"/>
                <a:gd name="connsiteY29" fmla="*/ 86821 h 244092"/>
                <a:gd name="connsiteX30" fmla="*/ 0 w 964459"/>
                <a:gd name="connsiteY30" fmla="*/ 0 h 244092"/>
                <a:gd name="connsiteX31" fmla="*/ 964459 w 964459"/>
                <a:gd name="connsiteY31" fmla="*/ 0 h 244092"/>
                <a:gd name="connsiteX32" fmla="*/ 964459 w 964459"/>
                <a:gd name="connsiteY32" fmla="*/ 244092 h 244092"/>
                <a:gd name="connsiteX33" fmla="*/ 0 w 964459"/>
                <a:gd name="connsiteY33" fmla="*/ 244092 h 2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64459" h="244092">
                  <a:moveTo>
                    <a:pt x="814493" y="86821"/>
                  </a:moveTo>
                  <a:cubicBezTo>
                    <a:pt x="794293" y="86821"/>
                    <a:pt x="777917" y="102592"/>
                    <a:pt x="777917" y="122046"/>
                  </a:cubicBezTo>
                  <a:cubicBezTo>
                    <a:pt x="777917" y="141500"/>
                    <a:pt x="794293" y="157271"/>
                    <a:pt x="814493" y="157271"/>
                  </a:cubicBezTo>
                  <a:cubicBezTo>
                    <a:pt x="834693" y="157271"/>
                    <a:pt x="851069" y="141500"/>
                    <a:pt x="851069" y="122046"/>
                  </a:cubicBezTo>
                  <a:cubicBezTo>
                    <a:pt x="851069" y="102592"/>
                    <a:pt x="834693" y="86821"/>
                    <a:pt x="814493" y="86821"/>
                  </a:cubicBezTo>
                  <a:close/>
                  <a:moveTo>
                    <a:pt x="686493" y="86821"/>
                  </a:moveTo>
                  <a:cubicBezTo>
                    <a:pt x="666293" y="86821"/>
                    <a:pt x="649917" y="102592"/>
                    <a:pt x="649917" y="122046"/>
                  </a:cubicBezTo>
                  <a:cubicBezTo>
                    <a:pt x="649917" y="141500"/>
                    <a:pt x="666293" y="157271"/>
                    <a:pt x="686493" y="157271"/>
                  </a:cubicBezTo>
                  <a:cubicBezTo>
                    <a:pt x="706693" y="157271"/>
                    <a:pt x="723069" y="141500"/>
                    <a:pt x="723069" y="122046"/>
                  </a:cubicBezTo>
                  <a:cubicBezTo>
                    <a:pt x="723069" y="102592"/>
                    <a:pt x="706693" y="86821"/>
                    <a:pt x="686493" y="86821"/>
                  </a:cubicBezTo>
                  <a:close/>
                  <a:moveTo>
                    <a:pt x="553533" y="86821"/>
                  </a:moveTo>
                  <a:cubicBezTo>
                    <a:pt x="533333" y="86821"/>
                    <a:pt x="516957" y="102592"/>
                    <a:pt x="516957" y="122046"/>
                  </a:cubicBezTo>
                  <a:cubicBezTo>
                    <a:pt x="516957" y="141500"/>
                    <a:pt x="533333" y="157271"/>
                    <a:pt x="553533" y="157271"/>
                  </a:cubicBezTo>
                  <a:cubicBezTo>
                    <a:pt x="573733" y="157271"/>
                    <a:pt x="590109" y="141500"/>
                    <a:pt x="590109" y="122046"/>
                  </a:cubicBezTo>
                  <a:cubicBezTo>
                    <a:pt x="590109" y="102592"/>
                    <a:pt x="573733" y="86821"/>
                    <a:pt x="553533" y="86821"/>
                  </a:cubicBezTo>
                  <a:close/>
                  <a:moveTo>
                    <a:pt x="425534" y="86821"/>
                  </a:moveTo>
                  <a:cubicBezTo>
                    <a:pt x="405334" y="86821"/>
                    <a:pt x="388958" y="102592"/>
                    <a:pt x="388958" y="122046"/>
                  </a:cubicBezTo>
                  <a:cubicBezTo>
                    <a:pt x="388958" y="141500"/>
                    <a:pt x="405334" y="157271"/>
                    <a:pt x="425534" y="157271"/>
                  </a:cubicBezTo>
                  <a:cubicBezTo>
                    <a:pt x="445734" y="157271"/>
                    <a:pt x="462110" y="141500"/>
                    <a:pt x="462110" y="122046"/>
                  </a:cubicBezTo>
                  <a:cubicBezTo>
                    <a:pt x="462110" y="102592"/>
                    <a:pt x="445734" y="86821"/>
                    <a:pt x="425534" y="86821"/>
                  </a:cubicBezTo>
                  <a:close/>
                  <a:moveTo>
                    <a:pt x="297534" y="86821"/>
                  </a:moveTo>
                  <a:cubicBezTo>
                    <a:pt x="277334" y="86821"/>
                    <a:pt x="260958" y="102592"/>
                    <a:pt x="260958" y="122046"/>
                  </a:cubicBezTo>
                  <a:cubicBezTo>
                    <a:pt x="260958" y="141500"/>
                    <a:pt x="277334" y="157271"/>
                    <a:pt x="297534" y="157271"/>
                  </a:cubicBezTo>
                  <a:cubicBezTo>
                    <a:pt x="317734" y="157271"/>
                    <a:pt x="334110" y="141500"/>
                    <a:pt x="334110" y="122046"/>
                  </a:cubicBezTo>
                  <a:cubicBezTo>
                    <a:pt x="334110" y="102592"/>
                    <a:pt x="317734" y="86821"/>
                    <a:pt x="297534" y="86821"/>
                  </a:cubicBezTo>
                  <a:close/>
                  <a:moveTo>
                    <a:pt x="169535" y="86821"/>
                  </a:moveTo>
                  <a:cubicBezTo>
                    <a:pt x="149335" y="86821"/>
                    <a:pt x="132959" y="102592"/>
                    <a:pt x="132959" y="122046"/>
                  </a:cubicBezTo>
                  <a:cubicBezTo>
                    <a:pt x="132959" y="141500"/>
                    <a:pt x="149335" y="157271"/>
                    <a:pt x="169535" y="157271"/>
                  </a:cubicBezTo>
                  <a:cubicBezTo>
                    <a:pt x="189735" y="157271"/>
                    <a:pt x="206111" y="141500"/>
                    <a:pt x="206111" y="122046"/>
                  </a:cubicBezTo>
                  <a:cubicBezTo>
                    <a:pt x="206111" y="102592"/>
                    <a:pt x="189735" y="86821"/>
                    <a:pt x="169535" y="86821"/>
                  </a:cubicBezTo>
                  <a:close/>
                  <a:moveTo>
                    <a:pt x="0" y="0"/>
                  </a:moveTo>
                  <a:lnTo>
                    <a:pt x="964459" y="0"/>
                  </a:lnTo>
                  <a:lnTo>
                    <a:pt x="964459" y="244092"/>
                  </a:lnTo>
                  <a:lnTo>
                    <a:pt x="0" y="244092"/>
                  </a:lnTo>
                  <a:close/>
                </a:path>
              </a:pathLst>
            </a:custGeom>
            <a:grpFill/>
            <a:ln>
              <a:noFill/>
            </a:ln>
          </p:spPr>
          <p:txBody>
            <a:bodyPr vert="horz" wrap="square" lIns="89630" tIns="44814" rIns="89630" bIns="44814" numCol="1" anchor="t" anchorCtr="0" compatLnSpc="1">
              <a:prstTxWarp prst="textNoShape">
                <a:avLst/>
              </a:prstTxWarp>
              <a:no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2745" b="0" i="0" u="none" strike="noStrike" kern="0" cap="none" spc="-69" normalizeH="0" baseline="0" noProof="0" dirty="0">
                <a:ln>
                  <a:noFill/>
                </a:ln>
                <a:solidFill>
                  <a:srgbClr val="D83B01"/>
                </a:solidFill>
                <a:effectLst/>
                <a:uLnTx/>
                <a:uFillTx/>
                <a:latin typeface="Segoe UI Semilight"/>
                <a:ea typeface="+mn-ea"/>
                <a:cs typeface="+mn-cs"/>
              </a:endParaRPr>
            </a:p>
          </p:txBody>
        </p:sp>
        <p:sp>
          <p:nvSpPr>
            <p:cNvPr id="57" name="Freeform: Shape 56">
              <a:extLst>
                <a:ext uri="{FF2B5EF4-FFF2-40B4-BE49-F238E27FC236}">
                  <a16:creationId xmlns="" xmlns:a16="http://schemas.microsoft.com/office/drawing/2014/main" id="{4AD9D2B5-690A-4F5C-916F-AF94E1F76800}"/>
                </a:ext>
              </a:extLst>
            </p:cNvPr>
            <p:cNvSpPr>
              <a:spLocks noChangeArrowheads="1"/>
            </p:cNvSpPr>
            <p:nvPr/>
          </p:nvSpPr>
          <p:spPr bwMode="auto">
            <a:xfrm>
              <a:off x="-2117244" y="3938475"/>
              <a:ext cx="964459" cy="244092"/>
            </a:xfrm>
            <a:custGeom>
              <a:avLst/>
              <a:gdLst>
                <a:gd name="connsiteX0" fmla="*/ 814493 w 964459"/>
                <a:gd name="connsiteY0" fmla="*/ 86821 h 244092"/>
                <a:gd name="connsiteX1" fmla="*/ 777917 w 964459"/>
                <a:gd name="connsiteY1" fmla="*/ 122046 h 244092"/>
                <a:gd name="connsiteX2" fmla="*/ 814493 w 964459"/>
                <a:gd name="connsiteY2" fmla="*/ 157271 h 244092"/>
                <a:gd name="connsiteX3" fmla="*/ 851069 w 964459"/>
                <a:gd name="connsiteY3" fmla="*/ 122046 h 244092"/>
                <a:gd name="connsiteX4" fmla="*/ 814493 w 964459"/>
                <a:gd name="connsiteY4" fmla="*/ 86821 h 244092"/>
                <a:gd name="connsiteX5" fmla="*/ 685503 w 964459"/>
                <a:gd name="connsiteY5" fmla="*/ 86821 h 244092"/>
                <a:gd name="connsiteX6" fmla="*/ 648927 w 964459"/>
                <a:gd name="connsiteY6" fmla="*/ 122046 h 244092"/>
                <a:gd name="connsiteX7" fmla="*/ 685503 w 964459"/>
                <a:gd name="connsiteY7" fmla="*/ 157271 h 244092"/>
                <a:gd name="connsiteX8" fmla="*/ 722079 w 964459"/>
                <a:gd name="connsiteY8" fmla="*/ 122046 h 244092"/>
                <a:gd name="connsiteX9" fmla="*/ 685503 w 964459"/>
                <a:gd name="connsiteY9" fmla="*/ 86821 h 244092"/>
                <a:gd name="connsiteX10" fmla="*/ 556511 w 964459"/>
                <a:gd name="connsiteY10" fmla="*/ 86821 h 244092"/>
                <a:gd name="connsiteX11" fmla="*/ 519935 w 964459"/>
                <a:gd name="connsiteY11" fmla="*/ 122046 h 244092"/>
                <a:gd name="connsiteX12" fmla="*/ 556511 w 964459"/>
                <a:gd name="connsiteY12" fmla="*/ 157271 h 244092"/>
                <a:gd name="connsiteX13" fmla="*/ 593087 w 964459"/>
                <a:gd name="connsiteY13" fmla="*/ 122046 h 244092"/>
                <a:gd name="connsiteX14" fmla="*/ 556511 w 964459"/>
                <a:gd name="connsiteY14" fmla="*/ 86821 h 244092"/>
                <a:gd name="connsiteX15" fmla="*/ 427519 w 964459"/>
                <a:gd name="connsiteY15" fmla="*/ 86821 h 244092"/>
                <a:gd name="connsiteX16" fmla="*/ 390943 w 964459"/>
                <a:gd name="connsiteY16" fmla="*/ 122046 h 244092"/>
                <a:gd name="connsiteX17" fmla="*/ 427519 w 964459"/>
                <a:gd name="connsiteY17" fmla="*/ 157271 h 244092"/>
                <a:gd name="connsiteX18" fmla="*/ 464095 w 964459"/>
                <a:gd name="connsiteY18" fmla="*/ 122046 h 244092"/>
                <a:gd name="connsiteX19" fmla="*/ 427519 w 964459"/>
                <a:gd name="connsiteY19" fmla="*/ 86821 h 244092"/>
                <a:gd name="connsiteX20" fmla="*/ 298527 w 964459"/>
                <a:gd name="connsiteY20" fmla="*/ 86821 h 244092"/>
                <a:gd name="connsiteX21" fmla="*/ 261951 w 964459"/>
                <a:gd name="connsiteY21" fmla="*/ 122046 h 244092"/>
                <a:gd name="connsiteX22" fmla="*/ 298527 w 964459"/>
                <a:gd name="connsiteY22" fmla="*/ 157271 h 244092"/>
                <a:gd name="connsiteX23" fmla="*/ 335103 w 964459"/>
                <a:gd name="connsiteY23" fmla="*/ 122046 h 244092"/>
                <a:gd name="connsiteX24" fmla="*/ 298527 w 964459"/>
                <a:gd name="connsiteY24" fmla="*/ 86821 h 244092"/>
                <a:gd name="connsiteX25" fmla="*/ 169535 w 964459"/>
                <a:gd name="connsiteY25" fmla="*/ 86821 h 244092"/>
                <a:gd name="connsiteX26" fmla="*/ 132959 w 964459"/>
                <a:gd name="connsiteY26" fmla="*/ 122046 h 244092"/>
                <a:gd name="connsiteX27" fmla="*/ 169535 w 964459"/>
                <a:gd name="connsiteY27" fmla="*/ 157271 h 244092"/>
                <a:gd name="connsiteX28" fmla="*/ 206111 w 964459"/>
                <a:gd name="connsiteY28" fmla="*/ 122046 h 244092"/>
                <a:gd name="connsiteX29" fmla="*/ 169535 w 964459"/>
                <a:gd name="connsiteY29" fmla="*/ 86821 h 244092"/>
                <a:gd name="connsiteX30" fmla="*/ 0 w 964459"/>
                <a:gd name="connsiteY30" fmla="*/ 0 h 244092"/>
                <a:gd name="connsiteX31" fmla="*/ 964459 w 964459"/>
                <a:gd name="connsiteY31" fmla="*/ 0 h 244092"/>
                <a:gd name="connsiteX32" fmla="*/ 964459 w 964459"/>
                <a:gd name="connsiteY32" fmla="*/ 244092 h 244092"/>
                <a:gd name="connsiteX33" fmla="*/ 0 w 964459"/>
                <a:gd name="connsiteY33" fmla="*/ 244092 h 2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64459" h="244092">
                  <a:moveTo>
                    <a:pt x="814493" y="86821"/>
                  </a:moveTo>
                  <a:cubicBezTo>
                    <a:pt x="794293" y="86821"/>
                    <a:pt x="777917" y="102592"/>
                    <a:pt x="777917" y="122046"/>
                  </a:cubicBezTo>
                  <a:cubicBezTo>
                    <a:pt x="777917" y="141500"/>
                    <a:pt x="794293" y="157271"/>
                    <a:pt x="814493" y="157271"/>
                  </a:cubicBezTo>
                  <a:cubicBezTo>
                    <a:pt x="834693" y="157271"/>
                    <a:pt x="851069" y="141500"/>
                    <a:pt x="851069" y="122046"/>
                  </a:cubicBezTo>
                  <a:cubicBezTo>
                    <a:pt x="851069" y="102592"/>
                    <a:pt x="834693" y="86821"/>
                    <a:pt x="814493" y="86821"/>
                  </a:cubicBezTo>
                  <a:close/>
                  <a:moveTo>
                    <a:pt x="685503" y="86821"/>
                  </a:moveTo>
                  <a:cubicBezTo>
                    <a:pt x="665303" y="86821"/>
                    <a:pt x="648927" y="102592"/>
                    <a:pt x="648927" y="122046"/>
                  </a:cubicBezTo>
                  <a:cubicBezTo>
                    <a:pt x="648927" y="141500"/>
                    <a:pt x="665303" y="157271"/>
                    <a:pt x="685503" y="157271"/>
                  </a:cubicBezTo>
                  <a:cubicBezTo>
                    <a:pt x="705703" y="157271"/>
                    <a:pt x="722079" y="141500"/>
                    <a:pt x="722079" y="122046"/>
                  </a:cubicBezTo>
                  <a:cubicBezTo>
                    <a:pt x="722079" y="102592"/>
                    <a:pt x="705703" y="86821"/>
                    <a:pt x="685503" y="86821"/>
                  </a:cubicBezTo>
                  <a:close/>
                  <a:moveTo>
                    <a:pt x="556511" y="86821"/>
                  </a:moveTo>
                  <a:cubicBezTo>
                    <a:pt x="536311" y="86821"/>
                    <a:pt x="519935" y="102592"/>
                    <a:pt x="519935" y="122046"/>
                  </a:cubicBezTo>
                  <a:cubicBezTo>
                    <a:pt x="519935" y="141500"/>
                    <a:pt x="536311" y="157271"/>
                    <a:pt x="556511" y="157271"/>
                  </a:cubicBezTo>
                  <a:cubicBezTo>
                    <a:pt x="576711" y="157271"/>
                    <a:pt x="593087" y="141500"/>
                    <a:pt x="593087" y="122046"/>
                  </a:cubicBezTo>
                  <a:cubicBezTo>
                    <a:pt x="593087" y="102592"/>
                    <a:pt x="576711" y="86821"/>
                    <a:pt x="556511" y="86821"/>
                  </a:cubicBezTo>
                  <a:close/>
                  <a:moveTo>
                    <a:pt x="427519" y="86821"/>
                  </a:moveTo>
                  <a:cubicBezTo>
                    <a:pt x="407319" y="86821"/>
                    <a:pt x="390943" y="102592"/>
                    <a:pt x="390943" y="122046"/>
                  </a:cubicBezTo>
                  <a:cubicBezTo>
                    <a:pt x="390943" y="141500"/>
                    <a:pt x="407319" y="157271"/>
                    <a:pt x="427519" y="157271"/>
                  </a:cubicBezTo>
                  <a:cubicBezTo>
                    <a:pt x="447719" y="157271"/>
                    <a:pt x="464095" y="141500"/>
                    <a:pt x="464095" y="122046"/>
                  </a:cubicBezTo>
                  <a:cubicBezTo>
                    <a:pt x="464095" y="102592"/>
                    <a:pt x="447719" y="86821"/>
                    <a:pt x="427519" y="86821"/>
                  </a:cubicBezTo>
                  <a:close/>
                  <a:moveTo>
                    <a:pt x="298527" y="86821"/>
                  </a:moveTo>
                  <a:cubicBezTo>
                    <a:pt x="278327" y="86821"/>
                    <a:pt x="261951" y="102592"/>
                    <a:pt x="261951" y="122046"/>
                  </a:cubicBezTo>
                  <a:cubicBezTo>
                    <a:pt x="261951" y="141500"/>
                    <a:pt x="278327" y="157271"/>
                    <a:pt x="298527" y="157271"/>
                  </a:cubicBezTo>
                  <a:cubicBezTo>
                    <a:pt x="318727" y="157271"/>
                    <a:pt x="335103" y="141500"/>
                    <a:pt x="335103" y="122046"/>
                  </a:cubicBezTo>
                  <a:cubicBezTo>
                    <a:pt x="335103" y="102592"/>
                    <a:pt x="318727" y="86821"/>
                    <a:pt x="298527" y="86821"/>
                  </a:cubicBezTo>
                  <a:close/>
                  <a:moveTo>
                    <a:pt x="169535" y="86821"/>
                  </a:moveTo>
                  <a:cubicBezTo>
                    <a:pt x="149335" y="86821"/>
                    <a:pt x="132959" y="102592"/>
                    <a:pt x="132959" y="122046"/>
                  </a:cubicBezTo>
                  <a:cubicBezTo>
                    <a:pt x="132959" y="141500"/>
                    <a:pt x="149335" y="157271"/>
                    <a:pt x="169535" y="157271"/>
                  </a:cubicBezTo>
                  <a:cubicBezTo>
                    <a:pt x="189735" y="157271"/>
                    <a:pt x="206111" y="141500"/>
                    <a:pt x="206111" y="122046"/>
                  </a:cubicBezTo>
                  <a:cubicBezTo>
                    <a:pt x="206111" y="102592"/>
                    <a:pt x="189735" y="86821"/>
                    <a:pt x="169535" y="86821"/>
                  </a:cubicBezTo>
                  <a:close/>
                  <a:moveTo>
                    <a:pt x="0" y="0"/>
                  </a:moveTo>
                  <a:lnTo>
                    <a:pt x="964459" y="0"/>
                  </a:lnTo>
                  <a:lnTo>
                    <a:pt x="964459" y="244092"/>
                  </a:lnTo>
                  <a:lnTo>
                    <a:pt x="0" y="244092"/>
                  </a:lnTo>
                  <a:close/>
                </a:path>
              </a:pathLst>
            </a:custGeom>
            <a:grpFill/>
            <a:ln>
              <a:noFill/>
            </a:ln>
          </p:spPr>
          <p:txBody>
            <a:bodyPr vert="horz" wrap="square" lIns="89630" tIns="44814" rIns="89630" bIns="44814" numCol="1" anchor="t" anchorCtr="0" compatLnSpc="1">
              <a:prstTxWarp prst="textNoShape">
                <a:avLst/>
              </a:prstTxWarp>
              <a:no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2745" b="0" i="0" u="none" strike="noStrike" kern="0" cap="none" spc="-69" normalizeH="0" baseline="0" noProof="0" dirty="0">
                <a:ln>
                  <a:noFill/>
                </a:ln>
                <a:solidFill>
                  <a:srgbClr val="D83B01"/>
                </a:solidFill>
                <a:effectLst/>
                <a:uLnTx/>
                <a:uFillTx/>
                <a:latin typeface="Segoe UI Semilight"/>
                <a:ea typeface="+mn-ea"/>
                <a:cs typeface="+mn-cs"/>
              </a:endParaRPr>
            </a:p>
          </p:txBody>
        </p:sp>
      </p:grpSp>
      <p:grpSp>
        <p:nvGrpSpPr>
          <p:cNvPr id="58" name="Group 57">
            <a:extLst>
              <a:ext uri="{FF2B5EF4-FFF2-40B4-BE49-F238E27FC236}">
                <a16:creationId xmlns="" xmlns:a16="http://schemas.microsoft.com/office/drawing/2014/main" id="{CCB53695-46DC-4F25-B173-F6DF5C949FA8}"/>
              </a:ext>
            </a:extLst>
          </p:cNvPr>
          <p:cNvGrpSpPr/>
          <p:nvPr/>
        </p:nvGrpSpPr>
        <p:grpSpPr>
          <a:xfrm>
            <a:off x="813239" y="2332561"/>
            <a:ext cx="1323176" cy="1068247"/>
            <a:chOff x="1124660" y="2438555"/>
            <a:chExt cx="1323363" cy="1068399"/>
          </a:xfrm>
        </p:grpSpPr>
        <p:sp>
          <p:nvSpPr>
            <p:cNvPr id="59" name="Freeform 5">
              <a:extLst>
                <a:ext uri="{FF2B5EF4-FFF2-40B4-BE49-F238E27FC236}">
                  <a16:creationId xmlns="" xmlns:a16="http://schemas.microsoft.com/office/drawing/2014/main" id="{109C2738-4E7F-474B-A2E0-025FD4861A50}"/>
                </a:ext>
              </a:extLst>
            </p:cNvPr>
            <p:cNvSpPr>
              <a:spLocks noEditPoints="1"/>
            </p:cNvSpPr>
            <p:nvPr/>
          </p:nvSpPr>
          <p:spPr bwMode="auto">
            <a:xfrm>
              <a:off x="1610118" y="2948250"/>
              <a:ext cx="837905" cy="55870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222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nvGrpSpPr>
            <p:cNvPr id="60" name="Group 59">
              <a:extLst>
                <a:ext uri="{FF2B5EF4-FFF2-40B4-BE49-F238E27FC236}">
                  <a16:creationId xmlns="" xmlns:a16="http://schemas.microsoft.com/office/drawing/2014/main" id="{79490EEB-A6A6-4431-92C1-D7ED2C184C84}"/>
                </a:ext>
              </a:extLst>
            </p:cNvPr>
            <p:cNvGrpSpPr/>
            <p:nvPr/>
          </p:nvGrpSpPr>
          <p:grpSpPr>
            <a:xfrm>
              <a:off x="1124660" y="2438555"/>
              <a:ext cx="593820" cy="706058"/>
              <a:chOff x="6447047" y="5804307"/>
              <a:chExt cx="414034" cy="492291"/>
            </a:xfrm>
          </p:grpSpPr>
          <p:sp>
            <p:nvSpPr>
              <p:cNvPr id="61" name="Freeform 9">
                <a:extLst>
                  <a:ext uri="{FF2B5EF4-FFF2-40B4-BE49-F238E27FC236}">
                    <a16:creationId xmlns="" xmlns:a16="http://schemas.microsoft.com/office/drawing/2014/main" id="{24F479DD-5610-4D7C-A9C0-09C03E49D138}"/>
                  </a:ext>
                </a:extLst>
              </p:cNvPr>
              <p:cNvSpPr>
                <a:spLocks/>
              </p:cNvSpPr>
              <p:nvPr/>
            </p:nvSpPr>
            <p:spPr bwMode="auto">
              <a:xfrm>
                <a:off x="6447047" y="6094541"/>
                <a:ext cx="414034" cy="202057"/>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62" name="Oval 8">
                <a:extLst>
                  <a:ext uri="{FF2B5EF4-FFF2-40B4-BE49-F238E27FC236}">
                    <a16:creationId xmlns="" xmlns:a16="http://schemas.microsoft.com/office/drawing/2014/main" id="{AD061301-1D0E-4C1B-BF8C-F2DB01869014}"/>
                  </a:ext>
                </a:extLst>
              </p:cNvPr>
              <p:cNvSpPr>
                <a:spLocks noChangeArrowheads="1"/>
              </p:cNvSpPr>
              <p:nvPr/>
            </p:nvSpPr>
            <p:spPr bwMode="auto">
              <a:xfrm>
                <a:off x="6507270" y="5804307"/>
                <a:ext cx="293587" cy="290228"/>
              </a:xfrm>
              <a:prstGeom prst="ellipse">
                <a:avLst/>
              </a:prstGeom>
              <a:noFill/>
              <a:ln w="19050" cap="flat">
                <a:solidFill>
                  <a:schemeClr val="accent4"/>
                </a:solidFill>
                <a:prstDash val="solid"/>
                <a:miter lim="800000"/>
                <a:headEnd/>
                <a:tailEnd/>
              </a:ln>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grpSp>
      </p:grpSp>
      <p:grpSp>
        <p:nvGrpSpPr>
          <p:cNvPr id="66" name="Group 65">
            <a:extLst>
              <a:ext uri="{FF2B5EF4-FFF2-40B4-BE49-F238E27FC236}">
                <a16:creationId xmlns="" xmlns:a16="http://schemas.microsoft.com/office/drawing/2014/main" id="{AFEEC6A9-DD3D-4C89-B4A9-7A5AF2513E1E}"/>
              </a:ext>
            </a:extLst>
          </p:cNvPr>
          <p:cNvGrpSpPr/>
          <p:nvPr/>
        </p:nvGrpSpPr>
        <p:grpSpPr>
          <a:xfrm>
            <a:off x="8389788" y="4661878"/>
            <a:ext cx="3128636" cy="1792411"/>
            <a:chOff x="7985545" y="4468077"/>
            <a:chExt cx="3129080" cy="1792666"/>
          </a:xfrm>
        </p:grpSpPr>
        <p:sp>
          <p:nvSpPr>
            <p:cNvPr id="67" name="Freeform 280">
              <a:extLst>
                <a:ext uri="{FF2B5EF4-FFF2-40B4-BE49-F238E27FC236}">
                  <a16:creationId xmlns="" xmlns:a16="http://schemas.microsoft.com/office/drawing/2014/main" id="{099B44EE-1E16-4745-9F3D-AF96E9BC5EBE}"/>
                </a:ext>
              </a:extLst>
            </p:cNvPr>
            <p:cNvSpPr/>
            <p:nvPr/>
          </p:nvSpPr>
          <p:spPr bwMode="auto">
            <a:xfrm>
              <a:off x="7985545" y="4468077"/>
              <a:ext cx="3129080" cy="1792666"/>
            </a:xfrm>
            <a:prstGeom prst="triangle">
              <a:avLst/>
            </a:prstGeom>
            <a:solidFill>
              <a:srgbClr val="F2F2F2"/>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68" name="Rectangle 67">
              <a:extLst>
                <a:ext uri="{FF2B5EF4-FFF2-40B4-BE49-F238E27FC236}">
                  <a16:creationId xmlns="" xmlns:a16="http://schemas.microsoft.com/office/drawing/2014/main" id="{9835D407-A597-4D4B-865D-805D36F2DB7C}"/>
                </a:ext>
              </a:extLst>
            </p:cNvPr>
            <p:cNvSpPr/>
            <p:nvPr/>
          </p:nvSpPr>
          <p:spPr bwMode="auto">
            <a:xfrm>
              <a:off x="9497910" y="5128798"/>
              <a:ext cx="1341506" cy="1120654"/>
            </a:xfrm>
            <a:prstGeom prst="rect">
              <a:avLst/>
            </a:prstGeom>
          </p:spPr>
          <p:txBody>
            <a:bodyPr vert="horz" wrap="square" lIns="146284" tIns="91427" rIns="146284" bIns="91427" rtlCol="0" anchor="t">
              <a:noAutofit/>
            </a:bodyPr>
            <a:lstStyle/>
            <a:p>
              <a:pPr marL="0" marR="0" lvl="0" indent="0" algn="l" defTabSz="914367"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
              </a:r>
              <a:b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b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Active Directory</a:t>
              </a:r>
            </a:p>
          </p:txBody>
        </p:sp>
        <p:grpSp>
          <p:nvGrpSpPr>
            <p:cNvPr id="69" name="Group 207">
              <a:extLst>
                <a:ext uri="{FF2B5EF4-FFF2-40B4-BE49-F238E27FC236}">
                  <a16:creationId xmlns="" xmlns:a16="http://schemas.microsoft.com/office/drawing/2014/main" id="{932F31FD-289A-4C46-8B55-BC6A05BDB094}"/>
                </a:ext>
              </a:extLst>
            </p:cNvPr>
            <p:cNvGrpSpPr>
              <a:grpSpLocks noChangeAspect="1"/>
            </p:cNvGrpSpPr>
            <p:nvPr/>
          </p:nvGrpSpPr>
          <p:grpSpPr bwMode="auto">
            <a:xfrm>
              <a:off x="8732720" y="5421290"/>
              <a:ext cx="672524" cy="654403"/>
              <a:chOff x="3750" y="2040"/>
              <a:chExt cx="334" cy="325"/>
            </a:xfrm>
          </p:grpSpPr>
          <p:sp>
            <p:nvSpPr>
              <p:cNvPr id="71" name="Rectangle 208">
                <a:extLst>
                  <a:ext uri="{FF2B5EF4-FFF2-40B4-BE49-F238E27FC236}">
                    <a16:creationId xmlns="" xmlns:a16="http://schemas.microsoft.com/office/drawing/2014/main" id="{F57E9051-8A66-4C5F-B266-8A5D27371CF4}"/>
                  </a:ext>
                </a:extLst>
              </p:cNvPr>
              <p:cNvSpPr>
                <a:spLocks noChangeArrowheads="1"/>
              </p:cNvSpPr>
              <p:nvPr/>
            </p:nvSpPr>
            <p:spPr bwMode="auto">
              <a:xfrm>
                <a:off x="3860" y="2071"/>
                <a:ext cx="150" cy="294"/>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2" name="Freeform 209">
                <a:extLst>
                  <a:ext uri="{FF2B5EF4-FFF2-40B4-BE49-F238E27FC236}">
                    <a16:creationId xmlns="" xmlns:a16="http://schemas.microsoft.com/office/drawing/2014/main" id="{B189DC94-B808-45DA-A888-0C10FBB48CB5}"/>
                  </a:ext>
                </a:extLst>
              </p:cNvPr>
              <p:cNvSpPr>
                <a:spLocks/>
              </p:cNvSpPr>
              <p:nvPr/>
            </p:nvSpPr>
            <p:spPr bwMode="auto">
              <a:xfrm>
                <a:off x="3750" y="2146"/>
                <a:ext cx="83" cy="219"/>
              </a:xfrm>
              <a:custGeom>
                <a:avLst/>
                <a:gdLst>
                  <a:gd name="T0" fmla="*/ 83 w 83"/>
                  <a:gd name="T1" fmla="*/ 219 h 219"/>
                  <a:gd name="T2" fmla="*/ 0 w 83"/>
                  <a:gd name="T3" fmla="*/ 219 h 219"/>
                  <a:gd name="T4" fmla="*/ 0 w 83"/>
                  <a:gd name="T5" fmla="*/ 0 h 219"/>
                  <a:gd name="T6" fmla="*/ 83 w 83"/>
                  <a:gd name="T7" fmla="*/ 0 h 219"/>
                </a:gdLst>
                <a:ahLst/>
                <a:cxnLst>
                  <a:cxn ang="0">
                    <a:pos x="T0" y="T1"/>
                  </a:cxn>
                  <a:cxn ang="0">
                    <a:pos x="T2" y="T3"/>
                  </a:cxn>
                  <a:cxn ang="0">
                    <a:pos x="T4" y="T5"/>
                  </a:cxn>
                  <a:cxn ang="0">
                    <a:pos x="T6" y="T7"/>
                  </a:cxn>
                </a:cxnLst>
                <a:rect l="0" t="0" r="r" b="b"/>
                <a:pathLst>
                  <a:path w="83" h="219">
                    <a:moveTo>
                      <a:pt x="83" y="219"/>
                    </a:moveTo>
                    <a:lnTo>
                      <a:pt x="0" y="219"/>
                    </a:lnTo>
                    <a:lnTo>
                      <a:pt x="0" y="0"/>
                    </a:lnTo>
                    <a:lnTo>
                      <a:pt x="83"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3" name="Freeform 210">
                <a:extLst>
                  <a:ext uri="{FF2B5EF4-FFF2-40B4-BE49-F238E27FC236}">
                    <a16:creationId xmlns="" xmlns:a16="http://schemas.microsoft.com/office/drawing/2014/main" id="{0E07D23F-48BC-457A-8A72-AA7B82274F80}"/>
                  </a:ext>
                </a:extLst>
              </p:cNvPr>
              <p:cNvSpPr>
                <a:spLocks/>
              </p:cNvSpPr>
              <p:nvPr/>
            </p:nvSpPr>
            <p:spPr bwMode="auto">
              <a:xfrm>
                <a:off x="4037" y="2224"/>
                <a:ext cx="47" cy="141"/>
              </a:xfrm>
              <a:custGeom>
                <a:avLst/>
                <a:gdLst>
                  <a:gd name="T0" fmla="*/ 0 w 47"/>
                  <a:gd name="T1" fmla="*/ 141 h 141"/>
                  <a:gd name="T2" fmla="*/ 47 w 47"/>
                  <a:gd name="T3" fmla="*/ 141 h 141"/>
                  <a:gd name="T4" fmla="*/ 47 w 47"/>
                  <a:gd name="T5" fmla="*/ 0 h 141"/>
                  <a:gd name="T6" fmla="*/ 0 w 47"/>
                  <a:gd name="T7" fmla="*/ 0 h 141"/>
                </a:gdLst>
                <a:ahLst/>
                <a:cxnLst>
                  <a:cxn ang="0">
                    <a:pos x="T0" y="T1"/>
                  </a:cxn>
                  <a:cxn ang="0">
                    <a:pos x="T2" y="T3"/>
                  </a:cxn>
                  <a:cxn ang="0">
                    <a:pos x="T4" y="T5"/>
                  </a:cxn>
                  <a:cxn ang="0">
                    <a:pos x="T6" y="T7"/>
                  </a:cxn>
                </a:cxnLst>
                <a:rect l="0" t="0" r="r" b="b"/>
                <a:pathLst>
                  <a:path w="47" h="141">
                    <a:moveTo>
                      <a:pt x="0" y="141"/>
                    </a:moveTo>
                    <a:lnTo>
                      <a:pt x="47" y="141"/>
                    </a:lnTo>
                    <a:lnTo>
                      <a:pt x="47" y="0"/>
                    </a:lnTo>
                    <a:lnTo>
                      <a:pt x="0"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4" name="Freeform 211">
                <a:extLst>
                  <a:ext uri="{FF2B5EF4-FFF2-40B4-BE49-F238E27FC236}">
                    <a16:creationId xmlns="" xmlns:a16="http://schemas.microsoft.com/office/drawing/2014/main" id="{71CC59A3-A27C-4B88-AA27-2131BEE8C559}"/>
                  </a:ext>
                </a:extLst>
              </p:cNvPr>
              <p:cNvSpPr>
                <a:spLocks/>
              </p:cNvSpPr>
              <p:nvPr/>
            </p:nvSpPr>
            <p:spPr bwMode="auto">
              <a:xfrm>
                <a:off x="3917" y="2312"/>
                <a:ext cx="36" cy="53"/>
              </a:xfrm>
              <a:custGeom>
                <a:avLst/>
                <a:gdLst>
                  <a:gd name="T0" fmla="*/ 19 w 19"/>
                  <a:gd name="T1" fmla="*/ 28 h 28"/>
                  <a:gd name="T2" fmla="*/ 19 w 19"/>
                  <a:gd name="T3" fmla="*/ 10 h 28"/>
                  <a:gd name="T4" fmla="*/ 9 w 19"/>
                  <a:gd name="T5" fmla="*/ 0 h 28"/>
                  <a:gd name="T6" fmla="*/ 0 w 19"/>
                  <a:gd name="T7" fmla="*/ 10 h 28"/>
                  <a:gd name="T8" fmla="*/ 0 w 19"/>
                  <a:gd name="T9" fmla="*/ 28 h 28"/>
                </a:gdLst>
                <a:ahLst/>
                <a:cxnLst>
                  <a:cxn ang="0">
                    <a:pos x="T0" y="T1"/>
                  </a:cxn>
                  <a:cxn ang="0">
                    <a:pos x="T2" y="T3"/>
                  </a:cxn>
                  <a:cxn ang="0">
                    <a:pos x="T4" y="T5"/>
                  </a:cxn>
                  <a:cxn ang="0">
                    <a:pos x="T6" y="T7"/>
                  </a:cxn>
                  <a:cxn ang="0">
                    <a:pos x="T8" y="T9"/>
                  </a:cxn>
                </a:cxnLst>
                <a:rect l="0" t="0" r="r" b="b"/>
                <a:pathLst>
                  <a:path w="19" h="28">
                    <a:moveTo>
                      <a:pt x="19" y="28"/>
                    </a:moveTo>
                    <a:cubicBezTo>
                      <a:pt x="19" y="10"/>
                      <a:pt x="19" y="10"/>
                      <a:pt x="19" y="10"/>
                    </a:cubicBezTo>
                    <a:cubicBezTo>
                      <a:pt x="19" y="5"/>
                      <a:pt x="15" y="0"/>
                      <a:pt x="9" y="0"/>
                    </a:cubicBezTo>
                    <a:cubicBezTo>
                      <a:pt x="4" y="0"/>
                      <a:pt x="0" y="5"/>
                      <a:pt x="0" y="10"/>
                    </a:cubicBezTo>
                    <a:cubicBezTo>
                      <a:pt x="0" y="28"/>
                      <a:pt x="0" y="28"/>
                      <a:pt x="0" y="28"/>
                    </a:cubicBez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5" name="Rectangle 212">
                <a:extLst>
                  <a:ext uri="{FF2B5EF4-FFF2-40B4-BE49-F238E27FC236}">
                    <a16:creationId xmlns="" xmlns:a16="http://schemas.microsoft.com/office/drawing/2014/main" id="{A5FB0228-CACF-4D70-8282-D6E8DCC8B0B2}"/>
                  </a:ext>
                </a:extLst>
              </p:cNvPr>
              <p:cNvSpPr>
                <a:spLocks noChangeArrowheads="1"/>
              </p:cNvSpPr>
              <p:nvPr/>
            </p:nvSpPr>
            <p:spPr bwMode="auto">
              <a:xfrm>
                <a:off x="3888" y="2040"/>
                <a:ext cx="42" cy="31"/>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6" name="Rectangle 213">
                <a:extLst>
                  <a:ext uri="{FF2B5EF4-FFF2-40B4-BE49-F238E27FC236}">
                    <a16:creationId xmlns="" xmlns:a16="http://schemas.microsoft.com/office/drawing/2014/main" id="{0A0BB166-9C09-4762-8096-DBDE92C7D9A3}"/>
                  </a:ext>
                </a:extLst>
              </p:cNvPr>
              <p:cNvSpPr>
                <a:spLocks noChangeArrowheads="1"/>
              </p:cNvSpPr>
              <p:nvPr/>
            </p:nvSpPr>
            <p:spPr bwMode="auto">
              <a:xfrm>
                <a:off x="3970"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7" name="Rectangle 214">
                <a:extLst>
                  <a:ext uri="{FF2B5EF4-FFF2-40B4-BE49-F238E27FC236}">
                    <a16:creationId xmlns="" xmlns:a16="http://schemas.microsoft.com/office/drawing/2014/main" id="{9305107D-241A-4585-9B84-98F4DD779425}"/>
                  </a:ext>
                </a:extLst>
              </p:cNvPr>
              <p:cNvSpPr>
                <a:spLocks noChangeArrowheads="1"/>
              </p:cNvSpPr>
              <p:nvPr/>
            </p:nvSpPr>
            <p:spPr bwMode="auto">
              <a:xfrm>
                <a:off x="3970"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8" name="Rectangle 215">
                <a:extLst>
                  <a:ext uri="{FF2B5EF4-FFF2-40B4-BE49-F238E27FC236}">
                    <a16:creationId xmlns="" xmlns:a16="http://schemas.microsoft.com/office/drawing/2014/main" id="{E84BCDF7-E67D-410D-A0C0-2E77F06640FD}"/>
                  </a:ext>
                </a:extLst>
              </p:cNvPr>
              <p:cNvSpPr>
                <a:spLocks noChangeArrowheads="1"/>
              </p:cNvSpPr>
              <p:nvPr/>
            </p:nvSpPr>
            <p:spPr bwMode="auto">
              <a:xfrm>
                <a:off x="3970"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79" name="Rectangle 216">
                <a:extLst>
                  <a:ext uri="{FF2B5EF4-FFF2-40B4-BE49-F238E27FC236}">
                    <a16:creationId xmlns="" xmlns:a16="http://schemas.microsoft.com/office/drawing/2014/main" id="{6D3C138E-1400-4A86-B9FE-4610B9D858AC}"/>
                  </a:ext>
                </a:extLst>
              </p:cNvPr>
              <p:cNvSpPr>
                <a:spLocks noChangeArrowheads="1"/>
              </p:cNvSpPr>
              <p:nvPr/>
            </p:nvSpPr>
            <p:spPr bwMode="auto">
              <a:xfrm>
                <a:off x="3970"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0" name="Rectangle 217">
                <a:extLst>
                  <a:ext uri="{FF2B5EF4-FFF2-40B4-BE49-F238E27FC236}">
                    <a16:creationId xmlns="" xmlns:a16="http://schemas.microsoft.com/office/drawing/2014/main" id="{6F56788F-9D08-4920-A46E-E902079AF807}"/>
                  </a:ext>
                </a:extLst>
              </p:cNvPr>
              <p:cNvSpPr>
                <a:spLocks noChangeArrowheads="1"/>
              </p:cNvSpPr>
              <p:nvPr/>
            </p:nvSpPr>
            <p:spPr bwMode="auto">
              <a:xfrm>
                <a:off x="3970"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1" name="Rectangle 218">
                <a:extLst>
                  <a:ext uri="{FF2B5EF4-FFF2-40B4-BE49-F238E27FC236}">
                    <a16:creationId xmlns="" xmlns:a16="http://schemas.microsoft.com/office/drawing/2014/main" id="{A680F623-8AAA-4D28-A5AD-127928D8773F}"/>
                  </a:ext>
                </a:extLst>
              </p:cNvPr>
              <p:cNvSpPr>
                <a:spLocks noChangeArrowheads="1"/>
              </p:cNvSpPr>
              <p:nvPr/>
            </p:nvSpPr>
            <p:spPr bwMode="auto">
              <a:xfrm>
                <a:off x="3885"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2" name="Rectangle 219">
                <a:extLst>
                  <a:ext uri="{FF2B5EF4-FFF2-40B4-BE49-F238E27FC236}">
                    <a16:creationId xmlns="" xmlns:a16="http://schemas.microsoft.com/office/drawing/2014/main" id="{ADB878FF-914F-4389-9B39-46CC0863F1A4}"/>
                  </a:ext>
                </a:extLst>
              </p:cNvPr>
              <p:cNvSpPr>
                <a:spLocks noChangeArrowheads="1"/>
              </p:cNvSpPr>
              <p:nvPr/>
            </p:nvSpPr>
            <p:spPr bwMode="auto">
              <a:xfrm>
                <a:off x="3885"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3" name="Rectangle 220">
                <a:extLst>
                  <a:ext uri="{FF2B5EF4-FFF2-40B4-BE49-F238E27FC236}">
                    <a16:creationId xmlns="" xmlns:a16="http://schemas.microsoft.com/office/drawing/2014/main" id="{A9BA874E-1376-41B9-871C-ECA272564658}"/>
                  </a:ext>
                </a:extLst>
              </p:cNvPr>
              <p:cNvSpPr>
                <a:spLocks noChangeArrowheads="1"/>
              </p:cNvSpPr>
              <p:nvPr/>
            </p:nvSpPr>
            <p:spPr bwMode="auto">
              <a:xfrm>
                <a:off x="3885"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4" name="Rectangle 221">
                <a:extLst>
                  <a:ext uri="{FF2B5EF4-FFF2-40B4-BE49-F238E27FC236}">
                    <a16:creationId xmlns="" xmlns:a16="http://schemas.microsoft.com/office/drawing/2014/main" id="{80841120-B60C-4D8D-AEB7-CA435F6957B4}"/>
                  </a:ext>
                </a:extLst>
              </p:cNvPr>
              <p:cNvSpPr>
                <a:spLocks noChangeArrowheads="1"/>
              </p:cNvSpPr>
              <p:nvPr/>
            </p:nvSpPr>
            <p:spPr bwMode="auto">
              <a:xfrm>
                <a:off x="3885"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5" name="Rectangle 222">
                <a:extLst>
                  <a:ext uri="{FF2B5EF4-FFF2-40B4-BE49-F238E27FC236}">
                    <a16:creationId xmlns="" xmlns:a16="http://schemas.microsoft.com/office/drawing/2014/main" id="{DDA1979E-012C-4F7F-967F-70F1A11EE6C5}"/>
                  </a:ext>
                </a:extLst>
              </p:cNvPr>
              <p:cNvSpPr>
                <a:spLocks noChangeArrowheads="1"/>
              </p:cNvSpPr>
              <p:nvPr/>
            </p:nvSpPr>
            <p:spPr bwMode="auto">
              <a:xfrm>
                <a:off x="3885"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6" name="Rectangle 223">
                <a:extLst>
                  <a:ext uri="{FF2B5EF4-FFF2-40B4-BE49-F238E27FC236}">
                    <a16:creationId xmlns="" xmlns:a16="http://schemas.microsoft.com/office/drawing/2014/main" id="{C55E51B3-710F-406C-ADF7-D8C0222F34BC}"/>
                  </a:ext>
                </a:extLst>
              </p:cNvPr>
              <p:cNvSpPr>
                <a:spLocks noChangeArrowheads="1"/>
              </p:cNvSpPr>
              <p:nvPr/>
            </p:nvSpPr>
            <p:spPr bwMode="auto">
              <a:xfrm>
                <a:off x="3927"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7" name="Rectangle 224">
                <a:extLst>
                  <a:ext uri="{FF2B5EF4-FFF2-40B4-BE49-F238E27FC236}">
                    <a16:creationId xmlns="" xmlns:a16="http://schemas.microsoft.com/office/drawing/2014/main" id="{911AC848-D457-4ECB-B9CE-C820ACD1C5D7}"/>
                  </a:ext>
                </a:extLst>
              </p:cNvPr>
              <p:cNvSpPr>
                <a:spLocks noChangeArrowheads="1"/>
              </p:cNvSpPr>
              <p:nvPr/>
            </p:nvSpPr>
            <p:spPr bwMode="auto">
              <a:xfrm>
                <a:off x="3927"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8" name="Rectangle 225">
                <a:extLst>
                  <a:ext uri="{FF2B5EF4-FFF2-40B4-BE49-F238E27FC236}">
                    <a16:creationId xmlns="" xmlns:a16="http://schemas.microsoft.com/office/drawing/2014/main" id="{2D80A04F-C552-4F2A-8384-39E4D3173802}"/>
                  </a:ext>
                </a:extLst>
              </p:cNvPr>
              <p:cNvSpPr>
                <a:spLocks noChangeArrowheads="1"/>
              </p:cNvSpPr>
              <p:nvPr/>
            </p:nvSpPr>
            <p:spPr bwMode="auto">
              <a:xfrm>
                <a:off x="3927"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89" name="Rectangle 226">
                <a:extLst>
                  <a:ext uri="{FF2B5EF4-FFF2-40B4-BE49-F238E27FC236}">
                    <a16:creationId xmlns="" xmlns:a16="http://schemas.microsoft.com/office/drawing/2014/main" id="{199AE60A-3B9D-441F-9CC2-9E9ADA5FB118}"/>
                  </a:ext>
                </a:extLst>
              </p:cNvPr>
              <p:cNvSpPr>
                <a:spLocks noChangeArrowheads="1"/>
              </p:cNvSpPr>
              <p:nvPr/>
            </p:nvSpPr>
            <p:spPr bwMode="auto">
              <a:xfrm>
                <a:off x="3927"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0" name="Rectangle 227">
                <a:extLst>
                  <a:ext uri="{FF2B5EF4-FFF2-40B4-BE49-F238E27FC236}">
                    <a16:creationId xmlns="" xmlns:a16="http://schemas.microsoft.com/office/drawing/2014/main" id="{7D1B062D-220D-49FB-97C4-D3742B1DC3C8}"/>
                  </a:ext>
                </a:extLst>
              </p:cNvPr>
              <p:cNvSpPr>
                <a:spLocks noChangeArrowheads="1"/>
              </p:cNvSpPr>
              <p:nvPr/>
            </p:nvSpPr>
            <p:spPr bwMode="auto">
              <a:xfrm>
                <a:off x="3927"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1" name="Rectangle 228">
                <a:extLst>
                  <a:ext uri="{FF2B5EF4-FFF2-40B4-BE49-F238E27FC236}">
                    <a16:creationId xmlns="" xmlns:a16="http://schemas.microsoft.com/office/drawing/2014/main" id="{CB39C2DE-D354-4325-9FAC-BDB164CFF6CE}"/>
                  </a:ext>
                </a:extLst>
              </p:cNvPr>
              <p:cNvSpPr>
                <a:spLocks noChangeArrowheads="1"/>
              </p:cNvSpPr>
              <p:nvPr/>
            </p:nvSpPr>
            <p:spPr bwMode="auto">
              <a:xfrm>
                <a:off x="3776"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2" name="Rectangle 229">
                <a:extLst>
                  <a:ext uri="{FF2B5EF4-FFF2-40B4-BE49-F238E27FC236}">
                    <a16:creationId xmlns="" xmlns:a16="http://schemas.microsoft.com/office/drawing/2014/main" id="{76545698-5101-49F2-99BC-CBE1BD00D170}"/>
                  </a:ext>
                </a:extLst>
              </p:cNvPr>
              <p:cNvSpPr>
                <a:spLocks noChangeArrowheads="1"/>
              </p:cNvSpPr>
              <p:nvPr/>
            </p:nvSpPr>
            <p:spPr bwMode="auto">
              <a:xfrm>
                <a:off x="3776"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3" name="Rectangle 230">
                <a:extLst>
                  <a:ext uri="{FF2B5EF4-FFF2-40B4-BE49-F238E27FC236}">
                    <a16:creationId xmlns="" xmlns:a16="http://schemas.microsoft.com/office/drawing/2014/main" id="{26E1D287-7D70-4471-A042-1413C2499BF0}"/>
                  </a:ext>
                </a:extLst>
              </p:cNvPr>
              <p:cNvSpPr>
                <a:spLocks noChangeArrowheads="1"/>
              </p:cNvSpPr>
              <p:nvPr/>
            </p:nvSpPr>
            <p:spPr bwMode="auto">
              <a:xfrm>
                <a:off x="3776"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4" name="Rectangle 231">
                <a:extLst>
                  <a:ext uri="{FF2B5EF4-FFF2-40B4-BE49-F238E27FC236}">
                    <a16:creationId xmlns="" xmlns:a16="http://schemas.microsoft.com/office/drawing/2014/main" id="{03702A31-1D03-4CBF-9697-098248CE22F0}"/>
                  </a:ext>
                </a:extLst>
              </p:cNvPr>
              <p:cNvSpPr>
                <a:spLocks noChangeArrowheads="1"/>
              </p:cNvSpPr>
              <p:nvPr/>
            </p:nvSpPr>
            <p:spPr bwMode="auto">
              <a:xfrm>
                <a:off x="3818"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5" name="Rectangle 232">
                <a:extLst>
                  <a:ext uri="{FF2B5EF4-FFF2-40B4-BE49-F238E27FC236}">
                    <a16:creationId xmlns="" xmlns:a16="http://schemas.microsoft.com/office/drawing/2014/main" id="{88189945-D9B2-4EE7-96EF-0467F2020C21}"/>
                  </a:ext>
                </a:extLst>
              </p:cNvPr>
              <p:cNvSpPr>
                <a:spLocks noChangeArrowheads="1"/>
              </p:cNvSpPr>
              <p:nvPr/>
            </p:nvSpPr>
            <p:spPr bwMode="auto">
              <a:xfrm>
                <a:off x="3818"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6" name="Rectangle 233">
                <a:extLst>
                  <a:ext uri="{FF2B5EF4-FFF2-40B4-BE49-F238E27FC236}">
                    <a16:creationId xmlns="" xmlns:a16="http://schemas.microsoft.com/office/drawing/2014/main" id="{8A3DBC17-C71D-476D-810E-777683B5100D}"/>
                  </a:ext>
                </a:extLst>
              </p:cNvPr>
              <p:cNvSpPr>
                <a:spLocks noChangeArrowheads="1"/>
              </p:cNvSpPr>
              <p:nvPr/>
            </p:nvSpPr>
            <p:spPr bwMode="auto">
              <a:xfrm>
                <a:off x="3818"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7" name="Rectangle 234">
                <a:extLst>
                  <a:ext uri="{FF2B5EF4-FFF2-40B4-BE49-F238E27FC236}">
                    <a16:creationId xmlns="" xmlns:a16="http://schemas.microsoft.com/office/drawing/2014/main" id="{A2C60D2E-3506-4BFB-88E7-9FD131E27F9B}"/>
                  </a:ext>
                </a:extLst>
              </p:cNvPr>
              <p:cNvSpPr>
                <a:spLocks noChangeArrowheads="1"/>
              </p:cNvSpPr>
              <p:nvPr/>
            </p:nvSpPr>
            <p:spPr bwMode="auto">
              <a:xfrm>
                <a:off x="3776"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8" name="Rectangle 235">
                <a:extLst>
                  <a:ext uri="{FF2B5EF4-FFF2-40B4-BE49-F238E27FC236}">
                    <a16:creationId xmlns="" xmlns:a16="http://schemas.microsoft.com/office/drawing/2014/main" id="{3FD82C1F-67CC-43CD-907B-3BCBF2EC1401}"/>
                  </a:ext>
                </a:extLst>
              </p:cNvPr>
              <p:cNvSpPr>
                <a:spLocks noChangeArrowheads="1"/>
              </p:cNvSpPr>
              <p:nvPr/>
            </p:nvSpPr>
            <p:spPr bwMode="auto">
              <a:xfrm>
                <a:off x="3818"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pic>
          <p:nvPicPr>
            <p:cNvPr id="70" name="Picture 69">
              <a:extLst>
                <a:ext uri="{FF2B5EF4-FFF2-40B4-BE49-F238E27FC236}">
                  <a16:creationId xmlns="" xmlns:a16="http://schemas.microsoft.com/office/drawing/2014/main" id="{A1929E42-802E-4A3C-B0C4-BC1A074C68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4792" y="4594782"/>
              <a:ext cx="986067" cy="652749"/>
            </a:xfrm>
            <a:prstGeom prst="rect">
              <a:avLst/>
            </a:prstGeom>
          </p:spPr>
        </p:pic>
      </p:grpSp>
      <p:cxnSp>
        <p:nvCxnSpPr>
          <p:cNvPr id="102" name="Arrow 5">
            <a:extLst>
              <a:ext uri="{FF2B5EF4-FFF2-40B4-BE49-F238E27FC236}">
                <a16:creationId xmlns="" xmlns:a16="http://schemas.microsoft.com/office/drawing/2014/main" id="{55BA462B-41A1-4EE3-8639-4768D9440819}"/>
              </a:ext>
            </a:extLst>
          </p:cNvPr>
          <p:cNvCxnSpPr>
            <a:cxnSpLocks/>
          </p:cNvCxnSpPr>
          <p:nvPr/>
        </p:nvCxnSpPr>
        <p:spPr>
          <a:xfrm>
            <a:off x="6102124" y="3194244"/>
            <a:ext cx="0" cy="1663303"/>
          </a:xfrm>
          <a:prstGeom prst="straightConnector1">
            <a:avLst/>
          </a:prstGeom>
          <a:noFill/>
          <a:ln w="15875">
            <a:solidFill>
              <a:schemeClr val="tx1"/>
            </a:solidFill>
            <a:prstDash val="sysDash"/>
            <a:miter lim="8000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05" name="Rectangle 104">
            <a:extLst>
              <a:ext uri="{FF2B5EF4-FFF2-40B4-BE49-F238E27FC236}">
                <a16:creationId xmlns="" xmlns:a16="http://schemas.microsoft.com/office/drawing/2014/main" id="{F759BABF-4916-4639-8E58-42CFC4B240AF}"/>
              </a:ext>
            </a:extLst>
          </p:cNvPr>
          <p:cNvSpPr/>
          <p:nvPr/>
        </p:nvSpPr>
        <p:spPr>
          <a:xfrm>
            <a:off x="5657914" y="5391504"/>
            <a:ext cx="1013874" cy="553920"/>
          </a:xfrm>
          <a:prstGeom prst="rect">
            <a:avLst/>
          </a:prstGeom>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Pass-through authentication</a:t>
            </a:r>
            <a:br>
              <a:rPr kumimoji="0" lang="en-US" sz="980" b="0" i="0" u="none" strike="noStrike" kern="0" cap="none" spc="0" normalizeH="0" baseline="0" noProof="0" dirty="0">
                <a:ln>
                  <a:noFill/>
                </a:ln>
                <a:solidFill>
                  <a:srgbClr val="353535"/>
                </a:solidFill>
                <a:effectLst/>
                <a:uLnTx/>
                <a:uFillTx/>
                <a:latin typeface="Segoe UI"/>
                <a:ea typeface="+mn-ea"/>
                <a:cs typeface="+mn-cs"/>
              </a:rPr>
            </a:br>
            <a:r>
              <a:rPr kumimoji="0" lang="en-US" sz="980" b="0" i="0" u="none" strike="noStrike" kern="0" cap="none" spc="0" normalizeH="0" baseline="0" noProof="0" dirty="0">
                <a:ln>
                  <a:noFill/>
                </a:ln>
                <a:solidFill>
                  <a:srgbClr val="353535"/>
                </a:solidFill>
                <a:effectLst/>
                <a:uLnTx/>
                <a:uFillTx/>
                <a:latin typeface="Segoe UI"/>
                <a:ea typeface="+mn-ea"/>
                <a:cs typeface="+mn-cs"/>
              </a:rPr>
              <a:t>agent</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106" name="Freeform 192">
            <a:extLst>
              <a:ext uri="{FF2B5EF4-FFF2-40B4-BE49-F238E27FC236}">
                <a16:creationId xmlns="" xmlns:a16="http://schemas.microsoft.com/office/drawing/2014/main" id="{F3E3EADD-B4EB-4559-839D-07CCCE6F42E3}"/>
              </a:ext>
            </a:extLst>
          </p:cNvPr>
          <p:cNvSpPr>
            <a:spLocks noEditPoints="1"/>
          </p:cNvSpPr>
          <p:nvPr/>
        </p:nvSpPr>
        <p:spPr bwMode="auto">
          <a:xfrm>
            <a:off x="5922053" y="4950386"/>
            <a:ext cx="341945" cy="297346"/>
          </a:xfrm>
          <a:custGeom>
            <a:avLst/>
            <a:gdLst>
              <a:gd name="T0" fmla="*/ 492 w 1062"/>
              <a:gd name="T1" fmla="*/ 463 h 926"/>
              <a:gd name="T2" fmla="*/ 492 w 1062"/>
              <a:gd name="T3" fmla="*/ 463 h 926"/>
              <a:gd name="T4" fmla="*/ 531 w 1062"/>
              <a:gd name="T5" fmla="*/ 424 h 926"/>
              <a:gd name="T6" fmla="*/ 570 w 1062"/>
              <a:gd name="T7" fmla="*/ 463 h 926"/>
              <a:gd name="T8" fmla="*/ 531 w 1062"/>
              <a:gd name="T9" fmla="*/ 503 h 926"/>
              <a:gd name="T10" fmla="*/ 492 w 1062"/>
              <a:gd name="T11" fmla="*/ 463 h 926"/>
              <a:gd name="T12" fmla="*/ 1035 w 1062"/>
              <a:gd name="T13" fmla="*/ 27 h 926"/>
              <a:gd name="T14" fmla="*/ 1035 w 1062"/>
              <a:gd name="T15" fmla="*/ 27 h 926"/>
              <a:gd name="T16" fmla="*/ 1035 w 1062"/>
              <a:gd name="T17" fmla="*/ 453 h 926"/>
              <a:gd name="T18" fmla="*/ 772 w 1062"/>
              <a:gd name="T19" fmla="*/ 453 h 926"/>
              <a:gd name="T20" fmla="*/ 702 w 1062"/>
              <a:gd name="T21" fmla="*/ 293 h 926"/>
              <a:gd name="T22" fmla="*/ 531 w 1062"/>
              <a:gd name="T23" fmla="*/ 222 h 926"/>
              <a:gd name="T24" fmla="*/ 360 w 1062"/>
              <a:gd name="T25" fmla="*/ 293 h 926"/>
              <a:gd name="T26" fmla="*/ 379 w 1062"/>
              <a:gd name="T27" fmla="*/ 311 h 926"/>
              <a:gd name="T28" fmla="*/ 531 w 1062"/>
              <a:gd name="T29" fmla="*/ 249 h 926"/>
              <a:gd name="T30" fmla="*/ 683 w 1062"/>
              <a:gd name="T31" fmla="*/ 311 h 926"/>
              <a:gd name="T32" fmla="*/ 746 w 1062"/>
              <a:gd name="T33" fmla="*/ 463 h 926"/>
              <a:gd name="T34" fmla="*/ 683 w 1062"/>
              <a:gd name="T35" fmla="*/ 615 h 926"/>
              <a:gd name="T36" fmla="*/ 531 w 1062"/>
              <a:gd name="T37" fmla="*/ 678 h 926"/>
              <a:gd name="T38" fmla="*/ 379 w 1062"/>
              <a:gd name="T39" fmla="*/ 615 h 926"/>
              <a:gd name="T40" fmla="*/ 360 w 1062"/>
              <a:gd name="T41" fmla="*/ 634 h 926"/>
              <a:gd name="T42" fmla="*/ 531 w 1062"/>
              <a:gd name="T43" fmla="*/ 704 h 926"/>
              <a:gd name="T44" fmla="*/ 702 w 1062"/>
              <a:gd name="T45" fmla="*/ 634 h 926"/>
              <a:gd name="T46" fmla="*/ 771 w 1062"/>
              <a:gd name="T47" fmla="*/ 480 h 926"/>
              <a:gd name="T48" fmla="*/ 1035 w 1062"/>
              <a:gd name="T49" fmla="*/ 480 h 926"/>
              <a:gd name="T50" fmla="*/ 1035 w 1062"/>
              <a:gd name="T51" fmla="*/ 899 h 926"/>
              <a:gd name="T52" fmla="*/ 27 w 1062"/>
              <a:gd name="T53" fmla="*/ 899 h 926"/>
              <a:gd name="T54" fmla="*/ 27 w 1062"/>
              <a:gd name="T55" fmla="*/ 480 h 926"/>
              <a:gd name="T56" fmla="*/ 467 w 1062"/>
              <a:gd name="T57" fmla="*/ 480 h 926"/>
              <a:gd name="T58" fmla="*/ 531 w 1062"/>
              <a:gd name="T59" fmla="*/ 529 h 926"/>
              <a:gd name="T60" fmla="*/ 597 w 1062"/>
              <a:gd name="T61" fmla="*/ 463 h 926"/>
              <a:gd name="T62" fmla="*/ 531 w 1062"/>
              <a:gd name="T63" fmla="*/ 397 h 926"/>
              <a:gd name="T64" fmla="*/ 466 w 1062"/>
              <a:gd name="T65" fmla="*/ 453 h 926"/>
              <a:gd name="T66" fmla="*/ 27 w 1062"/>
              <a:gd name="T67" fmla="*/ 453 h 926"/>
              <a:gd name="T68" fmla="*/ 27 w 1062"/>
              <a:gd name="T69" fmla="*/ 27 h 926"/>
              <a:gd name="T70" fmla="*/ 1035 w 1062"/>
              <a:gd name="T71" fmla="*/ 27 h 926"/>
              <a:gd name="T72" fmla="*/ 0 w 1062"/>
              <a:gd name="T73" fmla="*/ 926 h 926"/>
              <a:gd name="T74" fmla="*/ 0 w 1062"/>
              <a:gd name="T75" fmla="*/ 926 h 926"/>
              <a:gd name="T76" fmla="*/ 1062 w 1062"/>
              <a:gd name="T77" fmla="*/ 926 h 926"/>
              <a:gd name="T78" fmla="*/ 1062 w 1062"/>
              <a:gd name="T79" fmla="*/ 0 h 926"/>
              <a:gd name="T80" fmla="*/ 0 w 1062"/>
              <a:gd name="T81" fmla="*/ 0 h 926"/>
              <a:gd name="T82" fmla="*/ 0 w 1062"/>
              <a:gd name="T83" fmla="*/ 926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2" h="926">
                <a:moveTo>
                  <a:pt x="492" y="463"/>
                </a:moveTo>
                <a:lnTo>
                  <a:pt x="492" y="463"/>
                </a:lnTo>
                <a:cubicBezTo>
                  <a:pt x="492" y="442"/>
                  <a:pt x="509" y="424"/>
                  <a:pt x="531" y="424"/>
                </a:cubicBezTo>
                <a:cubicBezTo>
                  <a:pt x="553" y="424"/>
                  <a:pt x="570" y="442"/>
                  <a:pt x="570" y="463"/>
                </a:cubicBezTo>
                <a:cubicBezTo>
                  <a:pt x="570" y="485"/>
                  <a:pt x="553" y="503"/>
                  <a:pt x="531" y="503"/>
                </a:cubicBezTo>
                <a:cubicBezTo>
                  <a:pt x="509" y="503"/>
                  <a:pt x="492" y="485"/>
                  <a:pt x="492" y="463"/>
                </a:cubicBezTo>
                <a:close/>
                <a:moveTo>
                  <a:pt x="1035" y="27"/>
                </a:moveTo>
                <a:lnTo>
                  <a:pt x="1035" y="27"/>
                </a:lnTo>
                <a:lnTo>
                  <a:pt x="1035" y="453"/>
                </a:lnTo>
                <a:lnTo>
                  <a:pt x="772" y="453"/>
                </a:lnTo>
                <a:cubicBezTo>
                  <a:pt x="769" y="393"/>
                  <a:pt x="745" y="336"/>
                  <a:pt x="702" y="293"/>
                </a:cubicBezTo>
                <a:cubicBezTo>
                  <a:pt x="656" y="247"/>
                  <a:pt x="595" y="222"/>
                  <a:pt x="531" y="222"/>
                </a:cubicBezTo>
                <a:cubicBezTo>
                  <a:pt x="466" y="222"/>
                  <a:pt x="406" y="247"/>
                  <a:pt x="360" y="293"/>
                </a:cubicBezTo>
                <a:lnTo>
                  <a:pt x="379" y="311"/>
                </a:lnTo>
                <a:cubicBezTo>
                  <a:pt x="420" y="271"/>
                  <a:pt x="474" y="249"/>
                  <a:pt x="531" y="249"/>
                </a:cubicBezTo>
                <a:cubicBezTo>
                  <a:pt x="588" y="249"/>
                  <a:pt x="642" y="271"/>
                  <a:pt x="683" y="311"/>
                </a:cubicBezTo>
                <a:cubicBezTo>
                  <a:pt x="723" y="352"/>
                  <a:pt x="746" y="406"/>
                  <a:pt x="746" y="463"/>
                </a:cubicBezTo>
                <a:cubicBezTo>
                  <a:pt x="746" y="521"/>
                  <a:pt x="723" y="574"/>
                  <a:pt x="683" y="615"/>
                </a:cubicBezTo>
                <a:cubicBezTo>
                  <a:pt x="642" y="655"/>
                  <a:pt x="588" y="678"/>
                  <a:pt x="531" y="678"/>
                </a:cubicBezTo>
                <a:cubicBezTo>
                  <a:pt x="474" y="678"/>
                  <a:pt x="420" y="655"/>
                  <a:pt x="379" y="615"/>
                </a:cubicBezTo>
                <a:lnTo>
                  <a:pt x="360" y="634"/>
                </a:lnTo>
                <a:cubicBezTo>
                  <a:pt x="406" y="679"/>
                  <a:pt x="466" y="704"/>
                  <a:pt x="531" y="704"/>
                </a:cubicBezTo>
                <a:cubicBezTo>
                  <a:pt x="595" y="704"/>
                  <a:pt x="656" y="679"/>
                  <a:pt x="702" y="634"/>
                </a:cubicBezTo>
                <a:cubicBezTo>
                  <a:pt x="743" y="592"/>
                  <a:pt x="767" y="538"/>
                  <a:pt x="771" y="480"/>
                </a:cubicBezTo>
                <a:lnTo>
                  <a:pt x="1035" y="480"/>
                </a:lnTo>
                <a:lnTo>
                  <a:pt x="1035" y="899"/>
                </a:lnTo>
                <a:lnTo>
                  <a:pt x="27" y="899"/>
                </a:lnTo>
                <a:lnTo>
                  <a:pt x="27" y="480"/>
                </a:lnTo>
                <a:lnTo>
                  <a:pt x="467" y="480"/>
                </a:lnTo>
                <a:cubicBezTo>
                  <a:pt x="475" y="508"/>
                  <a:pt x="500" y="529"/>
                  <a:pt x="531" y="529"/>
                </a:cubicBezTo>
                <a:cubicBezTo>
                  <a:pt x="567" y="529"/>
                  <a:pt x="597" y="500"/>
                  <a:pt x="597" y="463"/>
                </a:cubicBezTo>
                <a:cubicBezTo>
                  <a:pt x="597" y="427"/>
                  <a:pt x="567" y="397"/>
                  <a:pt x="531" y="397"/>
                </a:cubicBezTo>
                <a:cubicBezTo>
                  <a:pt x="498" y="397"/>
                  <a:pt x="471" y="422"/>
                  <a:pt x="466" y="453"/>
                </a:cubicBezTo>
                <a:lnTo>
                  <a:pt x="27" y="453"/>
                </a:lnTo>
                <a:lnTo>
                  <a:pt x="27" y="27"/>
                </a:lnTo>
                <a:lnTo>
                  <a:pt x="1035" y="27"/>
                </a:lnTo>
                <a:close/>
                <a:moveTo>
                  <a:pt x="0" y="926"/>
                </a:moveTo>
                <a:lnTo>
                  <a:pt x="0" y="926"/>
                </a:lnTo>
                <a:lnTo>
                  <a:pt x="1062" y="926"/>
                </a:lnTo>
                <a:lnTo>
                  <a:pt x="1062" y="0"/>
                </a:lnTo>
                <a:lnTo>
                  <a:pt x="0" y="0"/>
                </a:lnTo>
                <a:lnTo>
                  <a:pt x="0" y="926"/>
                </a:lnTo>
                <a:close/>
              </a:path>
            </a:pathLst>
          </a:custGeom>
          <a:solidFill>
            <a:schemeClr val="bg2">
              <a:lumMod val="10000"/>
            </a:schemeClr>
          </a:solidFill>
          <a:ln w="0">
            <a:noFill/>
            <a:prstDash val="solid"/>
            <a:miter lim="800000"/>
            <a:headEnd/>
            <a:tailEnd/>
          </a:ln>
        </p:spPr>
        <p:txBody>
          <a:bodyPr vert="horz" wrap="square" lIns="93247" tIns="46623" rIns="93247" bIns="46623"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grpSp>
        <p:nvGrpSpPr>
          <p:cNvPr id="27" name="Group 26">
            <a:extLst>
              <a:ext uri="{FF2B5EF4-FFF2-40B4-BE49-F238E27FC236}">
                <a16:creationId xmlns="" xmlns:a16="http://schemas.microsoft.com/office/drawing/2014/main" id="{8D9303A6-7242-4ABC-9949-9CF38E638625}"/>
              </a:ext>
            </a:extLst>
          </p:cNvPr>
          <p:cNvGrpSpPr/>
          <p:nvPr/>
        </p:nvGrpSpPr>
        <p:grpSpPr>
          <a:xfrm>
            <a:off x="5037614" y="2006531"/>
            <a:ext cx="1995958" cy="1214870"/>
            <a:chOff x="6799720" y="1192433"/>
            <a:chExt cx="2501906" cy="1522824"/>
          </a:xfrm>
        </p:grpSpPr>
        <p:sp>
          <p:nvSpPr>
            <p:cNvPr id="28" name="Freeform 38">
              <a:extLst>
                <a:ext uri="{FF2B5EF4-FFF2-40B4-BE49-F238E27FC236}">
                  <a16:creationId xmlns="" xmlns:a16="http://schemas.microsoft.com/office/drawing/2014/main" id="{170B8A36-66AF-48A9-A985-2CA099688FEF}"/>
                </a:ext>
              </a:extLst>
            </p:cNvPr>
            <p:cNvSpPr>
              <a:spLocks/>
            </p:cNvSpPr>
            <p:nvPr/>
          </p:nvSpPr>
          <p:spPr bwMode="auto">
            <a:xfrm>
              <a:off x="6975768" y="1192433"/>
              <a:ext cx="2315888" cy="152282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solidFill>
                <a:schemeClr val="accent4"/>
              </a:solidFill>
            </a:ln>
          </p:spPr>
          <p:txBody>
            <a:bodyPr vert="horz" wrap="square" lIns="91401" tIns="45700" rIns="91401" bIns="45700" numCol="1" anchor="t" anchorCtr="0" compatLnSpc="1">
              <a:prstTxWarp prst="textNoShape">
                <a:avLst/>
              </a:prstTxWarp>
            </a:bodyPr>
            <a:lstStyle/>
            <a:p>
              <a:pPr marL="0" marR="0" lvl="0" indent="0" algn="l" defTabSz="91387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29" name="TextBox 28">
              <a:extLst>
                <a:ext uri="{FF2B5EF4-FFF2-40B4-BE49-F238E27FC236}">
                  <a16:creationId xmlns="" xmlns:a16="http://schemas.microsoft.com/office/drawing/2014/main" id="{23F355E5-968E-437F-A449-769F76F2EBEA}"/>
                </a:ext>
              </a:extLst>
            </p:cNvPr>
            <p:cNvSpPr txBox="1"/>
            <p:nvPr/>
          </p:nvSpPr>
          <p:spPr>
            <a:xfrm>
              <a:off x="6799720" y="1936677"/>
              <a:ext cx="2501906" cy="486100"/>
            </a:xfrm>
            <a:prstGeom prst="rect">
              <a:avLst/>
            </a:prstGeom>
          </p:spPr>
          <p:txBody>
            <a:bodyPr wrap="square" lIns="0" tIns="0" rIns="0" bIns="0" rtlCol="0">
              <a:spAutoFit/>
            </a:bodyPr>
            <a:lstStyle/>
            <a:p>
              <a:pPr marL="0" marR="0" lvl="0" indent="0" algn="ctr"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Microsoft Azure</a:t>
              </a:r>
            </a:p>
            <a:p>
              <a:pPr marL="0" marR="0" lvl="0" indent="0" algn="ctr"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Active Directory</a:t>
              </a:r>
            </a:p>
          </p:txBody>
        </p:sp>
      </p:grpSp>
      <p:cxnSp>
        <p:nvCxnSpPr>
          <p:cNvPr id="109" name="Arrow 10">
            <a:extLst>
              <a:ext uri="{FF2B5EF4-FFF2-40B4-BE49-F238E27FC236}">
                <a16:creationId xmlns="" xmlns:a16="http://schemas.microsoft.com/office/drawing/2014/main" id="{7CE43C13-5233-48CD-9AE3-F4368974E9F9}"/>
              </a:ext>
            </a:extLst>
          </p:cNvPr>
          <p:cNvCxnSpPr/>
          <p:nvPr/>
        </p:nvCxnSpPr>
        <p:spPr>
          <a:xfrm>
            <a:off x="2167798" y="2483553"/>
            <a:ext cx="2925665" cy="0"/>
          </a:xfrm>
          <a:prstGeom prst="line">
            <a:avLst/>
          </a:prstGeom>
          <a:noFill/>
          <a:ln w="15875">
            <a:solidFill>
              <a:schemeClr val="tx1"/>
            </a:solidFill>
            <a:prstDash val="sysDash"/>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0" name="Arrow 2">
            <a:extLst>
              <a:ext uri="{FF2B5EF4-FFF2-40B4-BE49-F238E27FC236}">
                <a16:creationId xmlns="" xmlns:a16="http://schemas.microsoft.com/office/drawing/2014/main" id="{B2C44D1E-E39C-4605-8EFB-139A852C0A9C}"/>
              </a:ext>
            </a:extLst>
          </p:cNvPr>
          <p:cNvCxnSpPr/>
          <p:nvPr/>
        </p:nvCxnSpPr>
        <p:spPr>
          <a:xfrm>
            <a:off x="2167798" y="2777558"/>
            <a:ext cx="2925665" cy="0"/>
          </a:xfrm>
          <a:prstGeom prst="line">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1" name="Arrow 3">
            <a:extLst>
              <a:ext uri="{FF2B5EF4-FFF2-40B4-BE49-F238E27FC236}">
                <a16:creationId xmlns="" xmlns:a16="http://schemas.microsoft.com/office/drawing/2014/main" id="{4C789A3D-BDD6-4F55-BF21-30BD9CA7E127}"/>
              </a:ext>
            </a:extLst>
          </p:cNvPr>
          <p:cNvCxnSpPr/>
          <p:nvPr/>
        </p:nvCxnSpPr>
        <p:spPr>
          <a:xfrm>
            <a:off x="2167798" y="3075829"/>
            <a:ext cx="2925665" cy="0"/>
          </a:xfrm>
          <a:prstGeom prst="line">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3" name="Arrow 1">
            <a:extLst>
              <a:ext uri="{FF2B5EF4-FFF2-40B4-BE49-F238E27FC236}">
                <a16:creationId xmlns="" xmlns:a16="http://schemas.microsoft.com/office/drawing/2014/main" id="{0014EB1B-4AC9-435F-8224-2AD9DBE552E7}"/>
              </a:ext>
            </a:extLst>
          </p:cNvPr>
          <p:cNvCxnSpPr/>
          <p:nvPr/>
        </p:nvCxnSpPr>
        <p:spPr>
          <a:xfrm>
            <a:off x="1532299" y="3496932"/>
            <a:ext cx="0" cy="914270"/>
          </a:xfrm>
          <a:prstGeom prst="line">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4" name="Arrow 11">
            <a:extLst>
              <a:ext uri="{FF2B5EF4-FFF2-40B4-BE49-F238E27FC236}">
                <a16:creationId xmlns="" xmlns:a16="http://schemas.microsoft.com/office/drawing/2014/main" id="{6B35E113-2083-440E-8270-355240E6014B}"/>
              </a:ext>
            </a:extLst>
          </p:cNvPr>
          <p:cNvCxnSpPr/>
          <p:nvPr/>
        </p:nvCxnSpPr>
        <p:spPr>
          <a:xfrm>
            <a:off x="1797192" y="3496932"/>
            <a:ext cx="0" cy="914270"/>
          </a:xfrm>
          <a:prstGeom prst="line">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15" name="GenericApp_EB3B">
            <a:extLst>
              <a:ext uri="{FF2B5EF4-FFF2-40B4-BE49-F238E27FC236}">
                <a16:creationId xmlns="" xmlns:a16="http://schemas.microsoft.com/office/drawing/2014/main" id="{B7781188-E9BE-43A6-B807-DAFD32CCF4B1}"/>
              </a:ext>
            </a:extLst>
          </p:cNvPr>
          <p:cNvSpPr>
            <a:spLocks noChangeAspect="1" noEditPoints="1"/>
          </p:cNvSpPr>
          <p:nvPr/>
        </p:nvSpPr>
        <p:spPr bwMode="auto">
          <a:xfrm>
            <a:off x="1333726" y="4463203"/>
            <a:ext cx="608740" cy="487183"/>
          </a:xfrm>
          <a:custGeom>
            <a:avLst/>
            <a:gdLst>
              <a:gd name="T0" fmla="*/ 5088 w 5088"/>
              <a:gd name="T1" fmla="*/ 4072 h 4072"/>
              <a:gd name="T2" fmla="*/ 0 w 5088"/>
              <a:gd name="T3" fmla="*/ 4072 h 4072"/>
              <a:gd name="T4" fmla="*/ 0 w 5088"/>
              <a:gd name="T5" fmla="*/ 0 h 4072"/>
              <a:gd name="T6" fmla="*/ 5088 w 5088"/>
              <a:gd name="T7" fmla="*/ 0 h 4072"/>
              <a:gd name="T8" fmla="*/ 5088 w 5088"/>
              <a:gd name="T9" fmla="*/ 4072 h 4072"/>
              <a:gd name="T10" fmla="*/ 0 w 5088"/>
              <a:gd name="T11" fmla="*/ 1018 h 4072"/>
              <a:gd name="T12" fmla="*/ 5004 w 5088"/>
              <a:gd name="T13" fmla="*/ 1018 h 4072"/>
              <a:gd name="T14" fmla="*/ 2035 w 5088"/>
              <a:gd name="T15" fmla="*/ 1697 h 4072"/>
              <a:gd name="T16" fmla="*/ 678 w 5088"/>
              <a:gd name="T17" fmla="*/ 1697 h 4072"/>
              <a:gd name="T18" fmla="*/ 678 w 5088"/>
              <a:gd name="T19" fmla="*/ 3393 h 4072"/>
              <a:gd name="T20" fmla="*/ 2035 w 5088"/>
              <a:gd name="T21" fmla="*/ 3393 h 4072"/>
              <a:gd name="T22" fmla="*/ 2035 w 5088"/>
              <a:gd name="T23" fmla="*/ 1697 h 4072"/>
              <a:gd name="T24" fmla="*/ 2544 w 5088"/>
              <a:gd name="T25" fmla="*/ 1697 h 4072"/>
              <a:gd name="T26" fmla="*/ 3561 w 5088"/>
              <a:gd name="T27" fmla="*/ 1697 h 4072"/>
              <a:gd name="T28" fmla="*/ 2544 w 5088"/>
              <a:gd name="T29" fmla="*/ 2375 h 4072"/>
              <a:gd name="T30" fmla="*/ 3561 w 5088"/>
              <a:gd name="T31" fmla="*/ 2375 h 4072"/>
              <a:gd name="T32" fmla="*/ 2544 w 5088"/>
              <a:gd name="T33" fmla="*/ 3054 h 4072"/>
              <a:gd name="T34" fmla="*/ 3222 w 5088"/>
              <a:gd name="T35" fmla="*/ 3054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8" h="4072">
                <a:moveTo>
                  <a:pt x="5088" y="4072"/>
                </a:moveTo>
                <a:lnTo>
                  <a:pt x="0" y="4072"/>
                </a:lnTo>
                <a:lnTo>
                  <a:pt x="0" y="0"/>
                </a:lnTo>
                <a:lnTo>
                  <a:pt x="5088" y="0"/>
                </a:lnTo>
                <a:lnTo>
                  <a:pt x="5088" y="4072"/>
                </a:lnTo>
                <a:moveTo>
                  <a:pt x="0" y="1018"/>
                </a:moveTo>
                <a:lnTo>
                  <a:pt x="5004" y="1018"/>
                </a:lnTo>
                <a:moveTo>
                  <a:pt x="2035" y="1697"/>
                </a:moveTo>
                <a:lnTo>
                  <a:pt x="678" y="1697"/>
                </a:lnTo>
                <a:lnTo>
                  <a:pt x="678" y="3393"/>
                </a:lnTo>
                <a:lnTo>
                  <a:pt x="2035" y="3393"/>
                </a:lnTo>
                <a:lnTo>
                  <a:pt x="2035" y="1697"/>
                </a:lnTo>
                <a:moveTo>
                  <a:pt x="2544" y="1697"/>
                </a:moveTo>
                <a:lnTo>
                  <a:pt x="3561" y="1697"/>
                </a:lnTo>
                <a:moveTo>
                  <a:pt x="2544" y="2375"/>
                </a:moveTo>
                <a:lnTo>
                  <a:pt x="3561" y="2375"/>
                </a:lnTo>
                <a:moveTo>
                  <a:pt x="2544" y="3054"/>
                </a:moveTo>
                <a:lnTo>
                  <a:pt x="3222" y="3054"/>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16" name="Rectangle 115">
            <a:extLst>
              <a:ext uri="{FF2B5EF4-FFF2-40B4-BE49-F238E27FC236}">
                <a16:creationId xmlns="" xmlns:a16="http://schemas.microsoft.com/office/drawing/2014/main" id="{A16C5B01-C531-4683-BADF-8BF4C3BDC8D6}"/>
              </a:ext>
            </a:extLst>
          </p:cNvPr>
          <p:cNvSpPr/>
          <p:nvPr/>
        </p:nvSpPr>
        <p:spPr>
          <a:xfrm>
            <a:off x="1363815" y="5027012"/>
            <a:ext cx="548562" cy="150811"/>
          </a:xfrm>
          <a:prstGeom prst="rect">
            <a:avLst/>
          </a:prstGeom>
        </p:spPr>
        <p:txBody>
          <a:bodyPr wrap="square" lIns="89630" tIns="0" rIns="89630" bIns="0" anchor="ctr">
            <a:sp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App</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119" name="Rectangle 118">
            <a:extLst>
              <a:ext uri="{FF2B5EF4-FFF2-40B4-BE49-F238E27FC236}">
                <a16:creationId xmlns="" xmlns:a16="http://schemas.microsoft.com/office/drawing/2014/main" id="{8CE971C1-BFC8-4072-8DD1-66CEDEB02A01}"/>
              </a:ext>
            </a:extLst>
          </p:cNvPr>
          <p:cNvSpPr/>
          <p:nvPr/>
        </p:nvSpPr>
        <p:spPr>
          <a:xfrm>
            <a:off x="2546536" y="3083808"/>
            <a:ext cx="2194249" cy="150811"/>
          </a:xfrm>
          <a:prstGeom prst="rect">
            <a:avLst/>
          </a:prstGeom>
        </p:spPr>
        <p:txBody>
          <a:bodyPr wrap="square" lIns="89630" tIns="0" rIns="89630" bIns="0" anchor="ctr">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User provides credentials</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120" name="Rectangle 119">
            <a:extLst>
              <a:ext uri="{FF2B5EF4-FFF2-40B4-BE49-F238E27FC236}">
                <a16:creationId xmlns="" xmlns:a16="http://schemas.microsoft.com/office/drawing/2014/main" id="{DEBA00B9-C16B-4E8A-997D-B5C66821C2F0}"/>
              </a:ext>
            </a:extLst>
          </p:cNvPr>
          <p:cNvSpPr/>
          <p:nvPr/>
        </p:nvSpPr>
        <p:spPr>
          <a:xfrm>
            <a:off x="2546536" y="2791141"/>
            <a:ext cx="2194249" cy="150863"/>
          </a:xfrm>
          <a:prstGeom prst="rect">
            <a:avLst/>
          </a:prstGeom>
        </p:spPr>
        <p:txBody>
          <a:bodyPr wrap="square" lIns="89630" tIns="0" rIns="89630" bIns="0" anchor="ctr">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Session sent to Azure AD for sign-in</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121" name="Rectangle 120">
            <a:extLst>
              <a:ext uri="{FF2B5EF4-FFF2-40B4-BE49-F238E27FC236}">
                <a16:creationId xmlns="" xmlns:a16="http://schemas.microsoft.com/office/drawing/2014/main" id="{E933B7E6-3AC7-465A-8B53-813D6779F712}"/>
              </a:ext>
            </a:extLst>
          </p:cNvPr>
          <p:cNvSpPr/>
          <p:nvPr/>
        </p:nvSpPr>
        <p:spPr>
          <a:xfrm>
            <a:off x="2546536" y="2497761"/>
            <a:ext cx="2194249" cy="150811"/>
          </a:xfrm>
          <a:prstGeom prst="rect">
            <a:avLst/>
          </a:prstGeom>
        </p:spPr>
        <p:txBody>
          <a:bodyPr wrap="square" lIns="89630" tIns="0" rIns="89630" bIns="0" anchor="ctr">
            <a:spAutoFit/>
          </a:bodyPr>
          <a:lstStyle/>
          <a:p>
            <a:pPr marL="0" marR="0" lvl="0" indent="0" algn="r"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Azure AD completes sign-in</a:t>
            </a:r>
          </a:p>
        </p:txBody>
      </p:sp>
      <p:sp>
        <p:nvSpPr>
          <p:cNvPr id="122" name="Rectangle 121">
            <a:extLst>
              <a:ext uri="{FF2B5EF4-FFF2-40B4-BE49-F238E27FC236}">
                <a16:creationId xmlns="" xmlns:a16="http://schemas.microsoft.com/office/drawing/2014/main" id="{203BAA39-F74F-471B-98CA-A3CA168C4A2A}"/>
              </a:ext>
            </a:extLst>
          </p:cNvPr>
          <p:cNvSpPr/>
          <p:nvPr/>
        </p:nvSpPr>
        <p:spPr>
          <a:xfrm>
            <a:off x="7466955" y="2642934"/>
            <a:ext cx="2194249" cy="150811"/>
          </a:xfrm>
          <a:prstGeom prst="rect">
            <a:avLst/>
          </a:prstGeom>
        </p:spPr>
        <p:txBody>
          <a:bodyPr wrap="square" lIns="89630" tIns="0" rIns="89630" bIns="0" anchor="ctr">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Credentials encrypted and queued</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123" name="Arrow 4">
            <a:extLst>
              <a:ext uri="{FF2B5EF4-FFF2-40B4-BE49-F238E27FC236}">
                <a16:creationId xmlns="" xmlns:a16="http://schemas.microsoft.com/office/drawing/2014/main" id="{01947357-8EAD-40FD-BD93-21C9C4CE523F}"/>
              </a:ext>
            </a:extLst>
          </p:cNvPr>
          <p:cNvSpPr/>
          <p:nvPr/>
        </p:nvSpPr>
        <p:spPr>
          <a:xfrm>
            <a:off x="6871206" y="2497506"/>
            <a:ext cx="505420" cy="505420"/>
          </a:xfrm>
          <a:prstGeom prst="arc">
            <a:avLst>
              <a:gd name="adj1" fmla="val 13123502"/>
              <a:gd name="adj2" fmla="val 6620829"/>
            </a:avLst>
          </a:prstGeom>
          <a:noFill/>
          <a:ln w="15875">
            <a:solidFill>
              <a:schemeClr val="tx1"/>
            </a:solidFill>
            <a:prstDash val="sysDash"/>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6" name="Arrow 6">
            <a:extLst>
              <a:ext uri="{FF2B5EF4-FFF2-40B4-BE49-F238E27FC236}">
                <a16:creationId xmlns="" xmlns:a16="http://schemas.microsoft.com/office/drawing/2014/main" id="{AA1008DE-8695-423C-AEFA-C37883248D83}"/>
              </a:ext>
            </a:extLst>
          </p:cNvPr>
          <p:cNvSpPr/>
          <p:nvPr/>
        </p:nvSpPr>
        <p:spPr>
          <a:xfrm>
            <a:off x="5616169" y="4697676"/>
            <a:ext cx="412346" cy="412346"/>
          </a:xfrm>
          <a:prstGeom prst="arc">
            <a:avLst>
              <a:gd name="adj1" fmla="val 4624193"/>
              <a:gd name="adj2" fmla="val 21195515"/>
            </a:avLst>
          </a:prstGeom>
          <a:noFill/>
          <a:ln w="15875">
            <a:solidFill>
              <a:schemeClr val="tx1"/>
            </a:solidFill>
            <a:prstDash val="sysDash"/>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28" name="Rectangle 127">
            <a:extLst>
              <a:ext uri="{FF2B5EF4-FFF2-40B4-BE49-F238E27FC236}">
                <a16:creationId xmlns="" xmlns:a16="http://schemas.microsoft.com/office/drawing/2014/main" id="{8BF1B44F-6CCE-42CA-9B5A-22D31DB8BC90}"/>
              </a:ext>
            </a:extLst>
          </p:cNvPr>
          <p:cNvSpPr/>
          <p:nvPr/>
        </p:nvSpPr>
        <p:spPr>
          <a:xfrm>
            <a:off x="6309130" y="4401232"/>
            <a:ext cx="1765487" cy="150811"/>
          </a:xfrm>
          <a:prstGeom prst="rect">
            <a:avLst/>
          </a:prstGeom>
        </p:spPr>
        <p:txBody>
          <a:bodyPr wrap="square" lIns="89630" tIns="0" rIns="89630" bIns="0" anchor="ctr">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PTA responds to Azure AD</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cxnSp>
        <p:nvCxnSpPr>
          <p:cNvPr id="129" name="Arrow 9">
            <a:extLst>
              <a:ext uri="{FF2B5EF4-FFF2-40B4-BE49-F238E27FC236}">
                <a16:creationId xmlns="" xmlns:a16="http://schemas.microsoft.com/office/drawing/2014/main" id="{7458DE54-C63E-4713-8CEC-BFB57BC56AC1}"/>
              </a:ext>
            </a:extLst>
          </p:cNvPr>
          <p:cNvCxnSpPr>
            <a:cxnSpLocks/>
          </p:cNvCxnSpPr>
          <p:nvPr/>
        </p:nvCxnSpPr>
        <p:spPr>
          <a:xfrm>
            <a:off x="6235441" y="3221401"/>
            <a:ext cx="0" cy="1663303"/>
          </a:xfrm>
          <a:prstGeom prst="straightConnector1">
            <a:avLst/>
          </a:prstGeom>
          <a:noFill/>
          <a:ln w="15875">
            <a:solidFill>
              <a:schemeClr val="tx1"/>
            </a:solidFill>
            <a:prstDash val="sysDash"/>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0" name="Arrow 8">
            <a:extLst>
              <a:ext uri="{FF2B5EF4-FFF2-40B4-BE49-F238E27FC236}">
                <a16:creationId xmlns="" xmlns:a16="http://schemas.microsoft.com/office/drawing/2014/main" id="{10BBB764-B89D-4ED8-A70E-63A3F90DDD6C}"/>
              </a:ext>
            </a:extLst>
          </p:cNvPr>
          <p:cNvCxnSpPr/>
          <p:nvPr/>
        </p:nvCxnSpPr>
        <p:spPr>
          <a:xfrm>
            <a:off x="6371732" y="5028500"/>
            <a:ext cx="2925665" cy="0"/>
          </a:xfrm>
          <a:prstGeom prst="line">
            <a:avLst/>
          </a:prstGeom>
          <a:noFill/>
          <a:ln w="15875">
            <a:solidFill>
              <a:schemeClr val="tx1"/>
            </a:solidFill>
            <a:prstDash val="sysDash"/>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1" name="Arrow 7">
            <a:extLst>
              <a:ext uri="{FF2B5EF4-FFF2-40B4-BE49-F238E27FC236}">
                <a16:creationId xmlns="" xmlns:a16="http://schemas.microsoft.com/office/drawing/2014/main" id="{B8F1F413-528D-4AF7-B25B-09FA92C02165}"/>
              </a:ext>
            </a:extLst>
          </p:cNvPr>
          <p:cNvCxnSpPr/>
          <p:nvPr/>
        </p:nvCxnSpPr>
        <p:spPr>
          <a:xfrm>
            <a:off x="6422063" y="5182798"/>
            <a:ext cx="2925665" cy="0"/>
          </a:xfrm>
          <a:prstGeom prst="line">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32" name="Rectangle 131">
            <a:extLst>
              <a:ext uri="{FF2B5EF4-FFF2-40B4-BE49-F238E27FC236}">
                <a16:creationId xmlns="" xmlns:a16="http://schemas.microsoft.com/office/drawing/2014/main" id="{E54382A5-00F1-4F93-8816-79FA905CA7A8}"/>
              </a:ext>
            </a:extLst>
          </p:cNvPr>
          <p:cNvSpPr/>
          <p:nvPr/>
        </p:nvSpPr>
        <p:spPr>
          <a:xfrm>
            <a:off x="6576849" y="5199427"/>
            <a:ext cx="2713838" cy="150863"/>
          </a:xfrm>
          <a:prstGeom prst="rect">
            <a:avLst/>
          </a:prstGeom>
        </p:spPr>
        <p:txBody>
          <a:bodyPr wrap="square" lIns="89630" tIns="0" rIns="89630" bIns="0" anchor="ctr">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PTA validates credentials with Active Directory</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133" name="Rectangle 132">
            <a:extLst>
              <a:ext uri="{FF2B5EF4-FFF2-40B4-BE49-F238E27FC236}">
                <a16:creationId xmlns="" xmlns:a16="http://schemas.microsoft.com/office/drawing/2014/main" id="{45CB40AC-9D6A-4412-B623-244DF875BD0A}"/>
              </a:ext>
            </a:extLst>
          </p:cNvPr>
          <p:cNvSpPr/>
          <p:nvPr/>
        </p:nvSpPr>
        <p:spPr>
          <a:xfrm>
            <a:off x="6817309" y="4872980"/>
            <a:ext cx="2194249" cy="150811"/>
          </a:xfrm>
          <a:prstGeom prst="rect">
            <a:avLst/>
          </a:prstGeom>
        </p:spPr>
        <p:txBody>
          <a:bodyPr wrap="square" lIns="89630" tIns="0" rIns="89630" bIns="0" anchor="ctr">
            <a:spAutoFit/>
          </a:bodyPr>
          <a:lstStyle/>
          <a:p>
            <a:pPr marL="0" marR="0" lvl="0" indent="0" algn="r"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Azure AD completes sign-in</a:t>
            </a:r>
          </a:p>
        </p:txBody>
      </p:sp>
      <p:sp>
        <p:nvSpPr>
          <p:cNvPr id="137" name="Circle 1">
            <a:extLst>
              <a:ext uri="{FF2B5EF4-FFF2-40B4-BE49-F238E27FC236}">
                <a16:creationId xmlns="" xmlns:a16="http://schemas.microsoft.com/office/drawing/2014/main" id="{C845AC75-C86A-4A64-BAD8-C6FC02010DDE}"/>
              </a:ext>
            </a:extLst>
          </p:cNvPr>
          <p:cNvSpPr>
            <a:spLocks noChangeAspect="1"/>
          </p:cNvSpPr>
          <p:nvPr/>
        </p:nvSpPr>
        <p:spPr bwMode="auto">
          <a:xfrm>
            <a:off x="1440872" y="3803461"/>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1</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38" name="Circle 2">
            <a:extLst>
              <a:ext uri="{FF2B5EF4-FFF2-40B4-BE49-F238E27FC236}">
                <a16:creationId xmlns="" xmlns:a16="http://schemas.microsoft.com/office/drawing/2014/main" id="{33C25C01-0D8B-4D29-B596-5523C48A8EFB}"/>
              </a:ext>
            </a:extLst>
          </p:cNvPr>
          <p:cNvSpPr>
            <a:spLocks noChangeAspect="1"/>
          </p:cNvSpPr>
          <p:nvPr/>
        </p:nvSpPr>
        <p:spPr bwMode="auto">
          <a:xfrm>
            <a:off x="2293460" y="2686131"/>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2</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39" name="Circle 3">
            <a:extLst>
              <a:ext uri="{FF2B5EF4-FFF2-40B4-BE49-F238E27FC236}">
                <a16:creationId xmlns="" xmlns:a16="http://schemas.microsoft.com/office/drawing/2014/main" id="{257A78FD-293A-43E5-B926-1912D5E1DA4E}"/>
              </a:ext>
            </a:extLst>
          </p:cNvPr>
          <p:cNvSpPr>
            <a:spLocks noChangeAspect="1"/>
          </p:cNvSpPr>
          <p:nvPr/>
        </p:nvSpPr>
        <p:spPr bwMode="auto">
          <a:xfrm>
            <a:off x="2292774" y="2965616"/>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3</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0" name="Circle 4">
            <a:extLst>
              <a:ext uri="{FF2B5EF4-FFF2-40B4-BE49-F238E27FC236}">
                <a16:creationId xmlns="" xmlns:a16="http://schemas.microsoft.com/office/drawing/2014/main" id="{B6441C98-4586-4F03-8FFD-5E526A321D74}"/>
              </a:ext>
            </a:extLst>
          </p:cNvPr>
          <p:cNvSpPr>
            <a:spLocks noChangeAspect="1"/>
          </p:cNvSpPr>
          <p:nvPr/>
        </p:nvSpPr>
        <p:spPr bwMode="auto">
          <a:xfrm>
            <a:off x="7280038" y="2636121"/>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4</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1" name="Circle 5">
            <a:extLst>
              <a:ext uri="{FF2B5EF4-FFF2-40B4-BE49-F238E27FC236}">
                <a16:creationId xmlns="" xmlns:a16="http://schemas.microsoft.com/office/drawing/2014/main" id="{67D53BF7-700F-4453-8ED5-BCA8362AF514}"/>
              </a:ext>
            </a:extLst>
          </p:cNvPr>
          <p:cNvSpPr>
            <a:spLocks noChangeAspect="1"/>
          </p:cNvSpPr>
          <p:nvPr/>
        </p:nvSpPr>
        <p:spPr bwMode="auto">
          <a:xfrm>
            <a:off x="6001599" y="3607191"/>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5</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2" name="Circle 6">
            <a:extLst>
              <a:ext uri="{FF2B5EF4-FFF2-40B4-BE49-F238E27FC236}">
                <a16:creationId xmlns="" xmlns:a16="http://schemas.microsoft.com/office/drawing/2014/main" id="{13AFC7CA-240A-4D01-BEC2-2438749CDBA8}"/>
              </a:ext>
            </a:extLst>
          </p:cNvPr>
          <p:cNvSpPr>
            <a:spLocks noChangeAspect="1"/>
          </p:cNvSpPr>
          <p:nvPr/>
        </p:nvSpPr>
        <p:spPr bwMode="auto">
          <a:xfrm>
            <a:off x="5566488" y="4697676"/>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6</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3" name="Circle 7">
            <a:extLst>
              <a:ext uri="{FF2B5EF4-FFF2-40B4-BE49-F238E27FC236}">
                <a16:creationId xmlns="" xmlns:a16="http://schemas.microsoft.com/office/drawing/2014/main" id="{49379ECF-4785-437F-A9E8-708C6EA75858}"/>
              </a:ext>
            </a:extLst>
          </p:cNvPr>
          <p:cNvSpPr>
            <a:spLocks noChangeAspect="1"/>
          </p:cNvSpPr>
          <p:nvPr/>
        </p:nvSpPr>
        <p:spPr bwMode="auto">
          <a:xfrm>
            <a:off x="6455695" y="5089332"/>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7</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4" name="Circle 8">
            <a:extLst>
              <a:ext uri="{FF2B5EF4-FFF2-40B4-BE49-F238E27FC236}">
                <a16:creationId xmlns="" xmlns:a16="http://schemas.microsoft.com/office/drawing/2014/main" id="{2FEB4CB5-F677-40A6-B1B1-B1F2CB0541BD}"/>
              </a:ext>
            </a:extLst>
          </p:cNvPr>
          <p:cNvSpPr>
            <a:spLocks noChangeAspect="1"/>
          </p:cNvSpPr>
          <p:nvPr/>
        </p:nvSpPr>
        <p:spPr bwMode="auto">
          <a:xfrm>
            <a:off x="9022881" y="4934414"/>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8</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5" name="Circle 9">
            <a:extLst>
              <a:ext uri="{FF2B5EF4-FFF2-40B4-BE49-F238E27FC236}">
                <a16:creationId xmlns="" xmlns:a16="http://schemas.microsoft.com/office/drawing/2014/main" id="{3DFA57B1-F1D8-4E1C-A0DC-61FE5778D235}"/>
              </a:ext>
            </a:extLst>
          </p:cNvPr>
          <p:cNvSpPr>
            <a:spLocks noChangeAspect="1"/>
          </p:cNvSpPr>
          <p:nvPr/>
        </p:nvSpPr>
        <p:spPr bwMode="auto">
          <a:xfrm>
            <a:off x="6149728" y="4377080"/>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9</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6" name="Circle 10">
            <a:extLst>
              <a:ext uri="{FF2B5EF4-FFF2-40B4-BE49-F238E27FC236}">
                <a16:creationId xmlns="" xmlns:a16="http://schemas.microsoft.com/office/drawing/2014/main" id="{5D26A969-D789-49B5-935F-9ECC51993C0A}"/>
              </a:ext>
            </a:extLst>
          </p:cNvPr>
          <p:cNvSpPr>
            <a:spLocks noChangeAspect="1"/>
          </p:cNvSpPr>
          <p:nvPr/>
        </p:nvSpPr>
        <p:spPr bwMode="auto">
          <a:xfrm>
            <a:off x="4823160" y="2394680"/>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10</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7" name="Circle 11">
            <a:extLst>
              <a:ext uri="{FF2B5EF4-FFF2-40B4-BE49-F238E27FC236}">
                <a16:creationId xmlns="" xmlns:a16="http://schemas.microsoft.com/office/drawing/2014/main" id="{BF39144B-4F78-41E6-A8A7-8C63BE803F53}"/>
              </a:ext>
            </a:extLst>
          </p:cNvPr>
          <p:cNvSpPr>
            <a:spLocks noChangeAspect="1"/>
          </p:cNvSpPr>
          <p:nvPr/>
        </p:nvSpPr>
        <p:spPr bwMode="auto">
          <a:xfrm>
            <a:off x="1711147" y="3803461"/>
            <a:ext cx="182854" cy="18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11</a:t>
            </a:r>
            <a:endParaRPr kumimoji="0" lang="en-US" sz="9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48" name="Rectangle 147">
            <a:extLst>
              <a:ext uri="{FF2B5EF4-FFF2-40B4-BE49-F238E27FC236}">
                <a16:creationId xmlns="" xmlns:a16="http://schemas.microsoft.com/office/drawing/2014/main" id="{76CB4C85-A7DF-47F7-8C96-BE28C273F8F2}"/>
              </a:ext>
            </a:extLst>
          </p:cNvPr>
          <p:cNvSpPr/>
          <p:nvPr/>
        </p:nvSpPr>
        <p:spPr>
          <a:xfrm>
            <a:off x="3949128" y="4587910"/>
            <a:ext cx="1596710" cy="392245"/>
          </a:xfrm>
          <a:prstGeom prst="rect">
            <a:avLst/>
          </a:prstGeom>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PTA decrypts uses private key to decrypt credentials</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149" name="Rectangle 148">
            <a:extLst>
              <a:ext uri="{FF2B5EF4-FFF2-40B4-BE49-F238E27FC236}">
                <a16:creationId xmlns="" xmlns:a16="http://schemas.microsoft.com/office/drawing/2014/main" id="{FBE61074-5E78-4350-9090-2AC6C7722AA8}"/>
              </a:ext>
            </a:extLst>
          </p:cNvPr>
          <p:cNvSpPr/>
          <p:nvPr/>
        </p:nvSpPr>
        <p:spPr>
          <a:xfrm>
            <a:off x="511645" y="3697940"/>
            <a:ext cx="983850" cy="400053"/>
          </a:xfrm>
          <a:prstGeom prst="rect">
            <a:avLst/>
          </a:prstGeom>
        </p:spPr>
        <p:txBody>
          <a:bodyPr wrap="square">
            <a:spAutoFit/>
          </a:bodyPr>
          <a:lstStyle/>
          <a:p>
            <a:pPr marL="0" marR="0" lvl="0" indent="0" algn="r"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Attempt to sign in to app</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151" name="Rectangle 150">
            <a:extLst>
              <a:ext uri="{FF2B5EF4-FFF2-40B4-BE49-F238E27FC236}">
                <a16:creationId xmlns="" xmlns:a16="http://schemas.microsoft.com/office/drawing/2014/main" id="{F8D5CCAC-6889-463E-8D9D-00EF683FADFD}"/>
              </a:ext>
            </a:extLst>
          </p:cNvPr>
          <p:cNvSpPr/>
          <p:nvPr/>
        </p:nvSpPr>
        <p:spPr>
          <a:xfrm>
            <a:off x="1904357" y="3744025"/>
            <a:ext cx="1389172" cy="301727"/>
          </a:xfrm>
          <a:prstGeom prst="rect">
            <a:avLst/>
          </a:prstGeom>
        </p:spPr>
        <p:txBody>
          <a:bodyPr wrap="square" lIns="89630" tIns="0" rIns="89630" bIns="0" anchor="ctr">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If sign-in is successful, access the app</a:t>
            </a:r>
          </a:p>
        </p:txBody>
      </p:sp>
      <p:cxnSp>
        <p:nvCxnSpPr>
          <p:cNvPr id="99" name="Straight Arrow Connector 156">
            <a:extLst>
              <a:ext uri="{FF2B5EF4-FFF2-40B4-BE49-F238E27FC236}">
                <a16:creationId xmlns="" xmlns:a16="http://schemas.microsoft.com/office/drawing/2014/main" id="{6B0BC242-A06A-4D6C-9BDB-788B207C7F0F}"/>
              </a:ext>
            </a:extLst>
          </p:cNvPr>
          <p:cNvCxnSpPr>
            <a:cxnSpLocks/>
          </p:cNvCxnSpPr>
          <p:nvPr/>
        </p:nvCxnSpPr>
        <p:spPr>
          <a:xfrm>
            <a:off x="7033572" y="3143686"/>
            <a:ext cx="2914010" cy="1642216"/>
          </a:xfrm>
          <a:prstGeom prst="curvedConnector3">
            <a:avLst>
              <a:gd name="adj1" fmla="val 50000"/>
            </a:avLst>
          </a:prstGeom>
          <a:noFill/>
          <a:ln w="15875">
            <a:solidFill>
              <a:schemeClr val="tx1"/>
            </a:solidFill>
            <a:prstDash val="sysDash"/>
            <a:miter lim="800000"/>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100" name="Rectangle 99">
            <a:extLst>
              <a:ext uri="{FF2B5EF4-FFF2-40B4-BE49-F238E27FC236}">
                <a16:creationId xmlns="" xmlns:a16="http://schemas.microsoft.com/office/drawing/2014/main" id="{EE71B725-6206-4D7E-8C06-53014C5A3682}"/>
              </a:ext>
            </a:extLst>
          </p:cNvPr>
          <p:cNvSpPr/>
          <p:nvPr/>
        </p:nvSpPr>
        <p:spPr>
          <a:xfrm>
            <a:off x="8910720" y="3444383"/>
            <a:ext cx="1592069" cy="325613"/>
          </a:xfrm>
          <a:prstGeom prst="rect">
            <a:avLst/>
          </a:prstGeom>
          <a:noFill/>
          <a:ln>
            <a:noFill/>
          </a:ln>
        </p:spPr>
        <p:txBody>
          <a:bodyPr wrap="square" lIns="0" tIns="0" rIns="0" bIns="0" anchor="ctr">
            <a:spAutoFit/>
          </a:bodyPr>
          <a:lstStyle/>
          <a:p>
            <a:pPr marL="0" marR="0" lvl="0" indent="0" algn="l" defTabSz="1218082" rtl="0" eaLnBrk="1" fontAlgn="base" latinLnBrk="0" hangingPunct="1">
              <a:lnSpc>
                <a:spcPct val="90000"/>
              </a:lnSpc>
              <a:spcBef>
                <a:spcPct val="20000"/>
              </a:spcBef>
              <a:spcAft>
                <a:spcPct val="0"/>
              </a:spcAft>
              <a:buClrTx/>
              <a:buSzPct val="80000"/>
              <a:buFontTx/>
              <a:buNone/>
              <a:tabLst/>
              <a:defRPr/>
            </a:pPr>
            <a:r>
              <a:rPr kumimoji="0" lang="en-US" sz="1175"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Identity synchronization using Azure AD Connect</a:t>
            </a:r>
          </a:p>
        </p:txBody>
      </p:sp>
      <p:grpSp>
        <p:nvGrpSpPr>
          <p:cNvPr id="101" name="Group 100">
            <a:extLst>
              <a:ext uri="{FF2B5EF4-FFF2-40B4-BE49-F238E27FC236}">
                <a16:creationId xmlns="" xmlns:a16="http://schemas.microsoft.com/office/drawing/2014/main" id="{6BDC7921-F238-4A9D-9DBF-0426F1508D0E}"/>
              </a:ext>
            </a:extLst>
          </p:cNvPr>
          <p:cNvGrpSpPr/>
          <p:nvPr/>
        </p:nvGrpSpPr>
        <p:grpSpPr>
          <a:xfrm>
            <a:off x="8464878" y="3434630"/>
            <a:ext cx="374723" cy="386453"/>
            <a:chOff x="7596294" y="4477333"/>
            <a:chExt cx="374776" cy="386508"/>
          </a:xfrm>
        </p:grpSpPr>
        <p:sp>
          <p:nvSpPr>
            <p:cNvPr id="103" name="Oval 102">
              <a:extLst>
                <a:ext uri="{FF2B5EF4-FFF2-40B4-BE49-F238E27FC236}">
                  <a16:creationId xmlns="" xmlns:a16="http://schemas.microsoft.com/office/drawing/2014/main" id="{41019B09-FD9F-4136-BB64-CC24526AF44B}"/>
                </a:ext>
              </a:extLst>
            </p:cNvPr>
            <p:cNvSpPr/>
            <p:nvPr/>
          </p:nvSpPr>
          <p:spPr bwMode="auto">
            <a:xfrm>
              <a:off x="7596294" y="4484497"/>
              <a:ext cx="374776" cy="374776"/>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4" name="Freeform 149">
              <a:extLst>
                <a:ext uri="{FF2B5EF4-FFF2-40B4-BE49-F238E27FC236}">
                  <a16:creationId xmlns="" xmlns:a16="http://schemas.microsoft.com/office/drawing/2014/main" id="{9903A1C1-4713-46E5-A0E0-723A6E947E73}"/>
                </a:ext>
              </a:extLst>
            </p:cNvPr>
            <p:cNvSpPr>
              <a:spLocks noEditPoints="1"/>
            </p:cNvSpPr>
            <p:nvPr/>
          </p:nvSpPr>
          <p:spPr bwMode="auto">
            <a:xfrm>
              <a:off x="7625970" y="4477333"/>
              <a:ext cx="319782" cy="386508"/>
            </a:xfrm>
            <a:custGeom>
              <a:avLst/>
              <a:gdLst>
                <a:gd name="T0" fmla="*/ 36 w 104"/>
                <a:gd name="T1" fmla="*/ 105 h 127"/>
                <a:gd name="T2" fmla="*/ 33 w 104"/>
                <a:gd name="T3" fmla="*/ 112 h 127"/>
                <a:gd name="T4" fmla="*/ 0 w 104"/>
                <a:gd name="T5" fmla="*/ 64 h 127"/>
                <a:gd name="T6" fmla="*/ 49 w 104"/>
                <a:gd name="T7" fmla="*/ 12 h 127"/>
                <a:gd name="T8" fmla="*/ 43 w 104"/>
                <a:gd name="T9" fmla="*/ 6 h 127"/>
                <a:gd name="T10" fmla="*/ 49 w 104"/>
                <a:gd name="T11" fmla="*/ 0 h 127"/>
                <a:gd name="T12" fmla="*/ 64 w 104"/>
                <a:gd name="T13" fmla="*/ 15 h 127"/>
                <a:gd name="T14" fmla="*/ 49 w 104"/>
                <a:gd name="T15" fmla="*/ 31 h 127"/>
                <a:gd name="T16" fmla="*/ 43 w 104"/>
                <a:gd name="T17" fmla="*/ 25 h 127"/>
                <a:gd name="T18" fmla="*/ 48 w 104"/>
                <a:gd name="T19" fmla="*/ 20 h 127"/>
                <a:gd name="T20" fmla="*/ 8 w 104"/>
                <a:gd name="T21" fmla="*/ 64 h 127"/>
                <a:gd name="T22" fmla="*/ 36 w 104"/>
                <a:gd name="T23" fmla="*/ 105 h 127"/>
                <a:gd name="T24" fmla="*/ 104 w 104"/>
                <a:gd name="T25" fmla="*/ 64 h 127"/>
                <a:gd name="T26" fmla="*/ 70 w 104"/>
                <a:gd name="T27" fmla="*/ 15 h 127"/>
                <a:gd name="T28" fmla="*/ 68 w 104"/>
                <a:gd name="T29" fmla="*/ 22 h 127"/>
                <a:gd name="T30" fmla="*/ 96 w 104"/>
                <a:gd name="T31" fmla="*/ 64 h 127"/>
                <a:gd name="T32" fmla="*/ 56 w 104"/>
                <a:gd name="T33" fmla="*/ 108 h 127"/>
                <a:gd name="T34" fmla="*/ 61 w 104"/>
                <a:gd name="T35" fmla="*/ 102 h 127"/>
                <a:gd name="T36" fmla="*/ 55 w 104"/>
                <a:gd name="T37" fmla="*/ 97 h 127"/>
                <a:gd name="T38" fmla="*/ 40 w 104"/>
                <a:gd name="T39" fmla="*/ 112 h 127"/>
                <a:gd name="T40" fmla="*/ 55 w 104"/>
                <a:gd name="T41" fmla="*/ 127 h 127"/>
                <a:gd name="T42" fmla="*/ 61 w 104"/>
                <a:gd name="T43" fmla="*/ 121 h 127"/>
                <a:gd name="T44" fmla="*/ 55 w 104"/>
                <a:gd name="T45" fmla="*/ 116 h 127"/>
                <a:gd name="T46" fmla="*/ 55 w 104"/>
                <a:gd name="T47" fmla="*/ 116 h 127"/>
                <a:gd name="T48" fmla="*/ 55 w 104"/>
                <a:gd name="T49" fmla="*/ 116 h 127"/>
                <a:gd name="T50" fmla="*/ 104 w 104"/>
                <a:gd name="T51"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127">
                  <a:moveTo>
                    <a:pt x="36" y="105"/>
                  </a:moveTo>
                  <a:cubicBezTo>
                    <a:pt x="33" y="112"/>
                    <a:pt x="33" y="112"/>
                    <a:pt x="33" y="112"/>
                  </a:cubicBezTo>
                  <a:cubicBezTo>
                    <a:pt x="13" y="105"/>
                    <a:pt x="0" y="85"/>
                    <a:pt x="0" y="64"/>
                  </a:cubicBezTo>
                  <a:cubicBezTo>
                    <a:pt x="0" y="36"/>
                    <a:pt x="21" y="13"/>
                    <a:pt x="49" y="12"/>
                  </a:cubicBezTo>
                  <a:cubicBezTo>
                    <a:pt x="43" y="6"/>
                    <a:pt x="43" y="6"/>
                    <a:pt x="43" y="6"/>
                  </a:cubicBezTo>
                  <a:cubicBezTo>
                    <a:pt x="49" y="0"/>
                    <a:pt x="49" y="0"/>
                    <a:pt x="49" y="0"/>
                  </a:cubicBezTo>
                  <a:cubicBezTo>
                    <a:pt x="64" y="15"/>
                    <a:pt x="64" y="15"/>
                    <a:pt x="64" y="15"/>
                  </a:cubicBezTo>
                  <a:cubicBezTo>
                    <a:pt x="49" y="31"/>
                    <a:pt x="49" y="31"/>
                    <a:pt x="49" y="31"/>
                  </a:cubicBezTo>
                  <a:cubicBezTo>
                    <a:pt x="43" y="25"/>
                    <a:pt x="43" y="25"/>
                    <a:pt x="43" y="25"/>
                  </a:cubicBezTo>
                  <a:cubicBezTo>
                    <a:pt x="48" y="20"/>
                    <a:pt x="48" y="20"/>
                    <a:pt x="48" y="20"/>
                  </a:cubicBezTo>
                  <a:cubicBezTo>
                    <a:pt x="26" y="21"/>
                    <a:pt x="8" y="40"/>
                    <a:pt x="8" y="64"/>
                  </a:cubicBezTo>
                  <a:cubicBezTo>
                    <a:pt x="8" y="82"/>
                    <a:pt x="19" y="98"/>
                    <a:pt x="36" y="105"/>
                  </a:cubicBezTo>
                  <a:close/>
                  <a:moveTo>
                    <a:pt x="104" y="64"/>
                  </a:moveTo>
                  <a:cubicBezTo>
                    <a:pt x="104" y="42"/>
                    <a:pt x="91" y="22"/>
                    <a:pt x="70" y="15"/>
                  </a:cubicBezTo>
                  <a:cubicBezTo>
                    <a:pt x="68" y="22"/>
                    <a:pt x="68" y="22"/>
                    <a:pt x="68" y="22"/>
                  </a:cubicBezTo>
                  <a:cubicBezTo>
                    <a:pt x="85" y="29"/>
                    <a:pt x="96" y="45"/>
                    <a:pt x="96" y="64"/>
                  </a:cubicBezTo>
                  <a:cubicBezTo>
                    <a:pt x="96" y="87"/>
                    <a:pt x="78" y="106"/>
                    <a:pt x="56" y="108"/>
                  </a:cubicBezTo>
                  <a:cubicBezTo>
                    <a:pt x="61" y="102"/>
                    <a:pt x="61" y="102"/>
                    <a:pt x="61" y="102"/>
                  </a:cubicBezTo>
                  <a:cubicBezTo>
                    <a:pt x="55" y="97"/>
                    <a:pt x="55" y="97"/>
                    <a:pt x="55" y="97"/>
                  </a:cubicBezTo>
                  <a:cubicBezTo>
                    <a:pt x="40" y="112"/>
                    <a:pt x="40" y="112"/>
                    <a:pt x="40" y="112"/>
                  </a:cubicBezTo>
                  <a:cubicBezTo>
                    <a:pt x="55" y="127"/>
                    <a:pt x="55" y="127"/>
                    <a:pt x="55" y="127"/>
                  </a:cubicBezTo>
                  <a:cubicBezTo>
                    <a:pt x="61" y="121"/>
                    <a:pt x="61" y="121"/>
                    <a:pt x="61" y="121"/>
                  </a:cubicBezTo>
                  <a:cubicBezTo>
                    <a:pt x="55" y="116"/>
                    <a:pt x="55" y="116"/>
                    <a:pt x="55" y="116"/>
                  </a:cubicBezTo>
                  <a:cubicBezTo>
                    <a:pt x="55" y="116"/>
                    <a:pt x="55" y="116"/>
                    <a:pt x="55" y="116"/>
                  </a:cubicBezTo>
                  <a:cubicBezTo>
                    <a:pt x="55" y="116"/>
                    <a:pt x="55" y="116"/>
                    <a:pt x="55" y="116"/>
                  </a:cubicBezTo>
                  <a:cubicBezTo>
                    <a:pt x="82" y="114"/>
                    <a:pt x="104" y="91"/>
                    <a:pt x="104" y="64"/>
                  </a:cubicBezTo>
                  <a:close/>
                </a:path>
              </a:pathLst>
            </a:custGeom>
            <a:solidFill>
              <a:schemeClr val="accent4"/>
            </a:solidFill>
            <a:ln>
              <a:noFill/>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07" name="Rectangle 106">
            <a:extLst>
              <a:ext uri="{FF2B5EF4-FFF2-40B4-BE49-F238E27FC236}">
                <a16:creationId xmlns="" xmlns:a16="http://schemas.microsoft.com/office/drawing/2014/main" id="{D0AEE3B5-9C38-4728-9DE7-5D85FFDEC32D}"/>
              </a:ext>
            </a:extLst>
          </p:cNvPr>
          <p:cNvSpPr/>
          <p:nvPr/>
        </p:nvSpPr>
        <p:spPr>
          <a:xfrm>
            <a:off x="4024804" y="5999644"/>
            <a:ext cx="3255234" cy="241381"/>
          </a:xfrm>
          <a:prstGeom prst="rect">
            <a:avLst/>
          </a:prstGeom>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(PTA agents can also be deployed in Azure)</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Tree>
    <p:extLst>
      <p:ext uri="{BB962C8B-B14F-4D97-AF65-F5344CB8AC3E}">
        <p14:creationId xmlns:p14="http://schemas.microsoft.com/office/powerpoint/2010/main" val="14310651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500"/>
                                        <p:tgtEl>
                                          <p:spTgt spid="11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wipe(up)">
                                      <p:cBhvr>
                                        <p:cTn id="14" dur="500"/>
                                        <p:tgtEl>
                                          <p:spTgt spid="1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fade">
                                      <p:cBhvr>
                                        <p:cTn id="18" dur="500"/>
                                        <p:tgtEl>
                                          <p:spTgt spid="1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9"/>
                                        </p:tgtEl>
                                        <p:attrNameLst>
                                          <p:attrName>style.visibility</p:attrName>
                                        </p:attrNameLst>
                                      </p:cBhvr>
                                      <p:to>
                                        <p:strVal val="visible"/>
                                      </p:to>
                                    </p:set>
                                    <p:animEffect transition="in" filter="fade">
                                      <p:cBhvr>
                                        <p:cTn id="21" dur="500"/>
                                        <p:tgtEl>
                                          <p:spTgt spid="1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wipe(left)">
                                      <p:cBhvr>
                                        <p:cTn id="26" dur="500"/>
                                        <p:tgtEl>
                                          <p:spTgt spid="110"/>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fade">
                                      <p:cBhvr>
                                        <p:cTn id="30" dur="500"/>
                                        <p:tgtEl>
                                          <p:spTgt spid="1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fade">
                                      <p:cBhvr>
                                        <p:cTn id="33" dur="500"/>
                                        <p:tgtEl>
                                          <p:spTgt spid="1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ipe(left)">
                                      <p:cBhvr>
                                        <p:cTn id="38" dur="500"/>
                                        <p:tgtEl>
                                          <p:spTgt spid="111"/>
                                        </p:tgtEl>
                                      </p:cBhvr>
                                    </p:animEffect>
                                  </p:childTnLst>
                                </p:cTn>
                              </p:par>
                              <p:par>
                                <p:cTn id="39" presetID="63" presetClass="path" presetSubtype="0" accel="50000" decel="50000" fill="hold" nodeType="withEffect">
                                  <p:stCondLst>
                                    <p:cond delay="0"/>
                                  </p:stCondLst>
                                  <p:childTnLst>
                                    <p:animMotion origin="layout" path="M -2.70833E-6 -2.22222E-6 L 0.32787 -0.00416 " pathEditMode="relative" rAng="0" ptsTypes="AA">
                                      <p:cBhvr>
                                        <p:cTn id="40" dur="2000" fill="hold"/>
                                        <p:tgtEl>
                                          <p:spTgt spid="53"/>
                                        </p:tgtEl>
                                        <p:attrNameLst>
                                          <p:attrName>ppt_x</p:attrName>
                                          <p:attrName>ppt_y</p:attrName>
                                        </p:attrNameLst>
                                      </p:cBhvr>
                                      <p:rCtr x="16393" y="-208"/>
                                    </p:animMotion>
                                  </p:childTnLst>
                                </p:cTn>
                              </p:par>
                              <p:par>
                                <p:cTn id="41" presetID="10" presetClass="entr" presetSubtype="0"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500"/>
                                        <p:tgtEl>
                                          <p:spTgt spid="1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wipe(down)">
                                      <p:cBhvr>
                                        <p:cTn id="51" dur="500"/>
                                        <p:tgtEl>
                                          <p:spTgt spid="12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fade">
                                      <p:cBhvr>
                                        <p:cTn id="55" dur="500"/>
                                        <p:tgtEl>
                                          <p:spTgt spid="1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fade">
                                      <p:cBhvr>
                                        <p:cTn id="58" dur="500"/>
                                        <p:tgtEl>
                                          <p:spTgt spid="1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wipe(down)">
                                      <p:cBhvr>
                                        <p:cTn id="63" dur="500"/>
                                        <p:tgtEl>
                                          <p:spTgt spid="102"/>
                                        </p:tgtEl>
                                      </p:cBhvr>
                                    </p:animEffect>
                                  </p:childTnLst>
                                </p:cTn>
                              </p:par>
                              <p:par>
                                <p:cTn id="64" presetID="10" presetClass="entr" presetSubtype="0" fill="hold" grpId="0" nodeType="withEffect">
                                  <p:stCondLst>
                                    <p:cond delay="150"/>
                                  </p:stCondLst>
                                  <p:childTnLst>
                                    <p:set>
                                      <p:cBhvr>
                                        <p:cTn id="65" dur="1" fill="hold">
                                          <p:stCondLst>
                                            <p:cond delay="0"/>
                                          </p:stCondLst>
                                        </p:cTn>
                                        <p:tgtEl>
                                          <p:spTgt spid="152"/>
                                        </p:tgtEl>
                                        <p:attrNameLst>
                                          <p:attrName>style.visibility</p:attrName>
                                        </p:attrNameLst>
                                      </p:cBhvr>
                                      <p:to>
                                        <p:strVal val="visible"/>
                                      </p:to>
                                    </p:set>
                                    <p:animEffect transition="in" filter="fade">
                                      <p:cBhvr>
                                        <p:cTn id="66" dur="250"/>
                                        <p:tgtEl>
                                          <p:spTgt spid="152"/>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fade">
                                      <p:cBhvr>
                                        <p:cTn id="70" dur="500"/>
                                        <p:tgtEl>
                                          <p:spTgt spid="14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fade">
                                      <p:cBhvr>
                                        <p:cTn id="76" dur="500"/>
                                        <p:tgtEl>
                                          <p:spTgt spid="10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6"/>
                                        </p:tgtEl>
                                        <p:attrNameLst>
                                          <p:attrName>style.visibility</p:attrName>
                                        </p:attrNameLst>
                                      </p:cBhvr>
                                      <p:to>
                                        <p:strVal val="visible"/>
                                      </p:to>
                                    </p:set>
                                    <p:animEffect transition="in" filter="fade">
                                      <p:cBhvr>
                                        <p:cTn id="84" dur="500"/>
                                        <p:tgtEl>
                                          <p:spTgt spid="126"/>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42"/>
                                        </p:tgtEl>
                                        <p:attrNameLst>
                                          <p:attrName>style.visibility</p:attrName>
                                        </p:attrNameLst>
                                      </p:cBhvr>
                                      <p:to>
                                        <p:strVal val="visible"/>
                                      </p:to>
                                    </p:set>
                                    <p:animEffect transition="in" filter="fade">
                                      <p:cBhvr>
                                        <p:cTn id="88" dur="500"/>
                                        <p:tgtEl>
                                          <p:spTgt spid="14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fade">
                                      <p:cBhvr>
                                        <p:cTn id="91" dur="500"/>
                                        <p:tgtEl>
                                          <p:spTgt spid="14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31"/>
                                        </p:tgtEl>
                                        <p:attrNameLst>
                                          <p:attrName>style.visibility</p:attrName>
                                        </p:attrNameLst>
                                      </p:cBhvr>
                                      <p:to>
                                        <p:strVal val="visible"/>
                                      </p:to>
                                    </p:set>
                                    <p:animEffect transition="in" filter="wipe(left)">
                                      <p:cBhvr>
                                        <p:cTn id="96" dur="500"/>
                                        <p:tgtEl>
                                          <p:spTgt spid="131"/>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Effect transition="in" filter="fade">
                                      <p:cBhvr>
                                        <p:cTn id="100" dur="500"/>
                                        <p:tgtEl>
                                          <p:spTgt spid="14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32"/>
                                        </p:tgtEl>
                                        <p:attrNameLst>
                                          <p:attrName>style.visibility</p:attrName>
                                        </p:attrNameLst>
                                      </p:cBhvr>
                                      <p:to>
                                        <p:strVal val="visible"/>
                                      </p:to>
                                    </p:set>
                                    <p:animEffect transition="in" filter="fade">
                                      <p:cBhvr>
                                        <p:cTn id="103" dur="500"/>
                                        <p:tgtEl>
                                          <p:spTgt spid="13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130"/>
                                        </p:tgtEl>
                                        <p:attrNameLst>
                                          <p:attrName>style.visibility</p:attrName>
                                        </p:attrNameLst>
                                      </p:cBhvr>
                                      <p:to>
                                        <p:strVal val="visible"/>
                                      </p:to>
                                    </p:set>
                                    <p:animEffect transition="in" filter="wipe(right)">
                                      <p:cBhvr>
                                        <p:cTn id="108" dur="500"/>
                                        <p:tgtEl>
                                          <p:spTgt spid="130"/>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144"/>
                                        </p:tgtEl>
                                        <p:attrNameLst>
                                          <p:attrName>style.visibility</p:attrName>
                                        </p:attrNameLst>
                                      </p:cBhvr>
                                      <p:to>
                                        <p:strVal val="visible"/>
                                      </p:to>
                                    </p:set>
                                    <p:animEffect transition="in" filter="fade">
                                      <p:cBhvr>
                                        <p:cTn id="112" dur="500"/>
                                        <p:tgtEl>
                                          <p:spTgt spid="14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3"/>
                                        </p:tgtEl>
                                        <p:attrNameLst>
                                          <p:attrName>style.visibility</p:attrName>
                                        </p:attrNameLst>
                                      </p:cBhvr>
                                      <p:to>
                                        <p:strVal val="visible"/>
                                      </p:to>
                                    </p:set>
                                    <p:animEffect transition="in" filter="fade">
                                      <p:cBhvr>
                                        <p:cTn id="115" dur="500"/>
                                        <p:tgtEl>
                                          <p:spTgt spid="133"/>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129"/>
                                        </p:tgtEl>
                                        <p:attrNameLst>
                                          <p:attrName>style.visibility</p:attrName>
                                        </p:attrNameLst>
                                      </p:cBhvr>
                                      <p:to>
                                        <p:strVal val="visible"/>
                                      </p:to>
                                    </p:set>
                                    <p:animEffect transition="in" filter="wipe(down)">
                                      <p:cBhvr>
                                        <p:cTn id="120" dur="500"/>
                                        <p:tgtEl>
                                          <p:spTgt spid="12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53"/>
                                        </p:tgtEl>
                                        <p:attrNameLst>
                                          <p:attrName>style.visibility</p:attrName>
                                        </p:attrNameLst>
                                      </p:cBhvr>
                                      <p:to>
                                        <p:strVal val="visible"/>
                                      </p:to>
                                    </p:set>
                                    <p:animEffect transition="in" filter="fade">
                                      <p:cBhvr>
                                        <p:cTn id="123" dur="250"/>
                                        <p:tgtEl>
                                          <p:spTgt spid="153"/>
                                        </p:tgtEl>
                                      </p:cBhvr>
                                    </p:animEffec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500"/>
                                        <p:tgtEl>
                                          <p:spTgt spid="12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109"/>
                                        </p:tgtEl>
                                        <p:attrNameLst>
                                          <p:attrName>style.visibility</p:attrName>
                                        </p:attrNameLst>
                                      </p:cBhvr>
                                      <p:to>
                                        <p:strVal val="visible"/>
                                      </p:to>
                                    </p:set>
                                    <p:animEffect transition="in" filter="wipe(right)">
                                      <p:cBhvr>
                                        <p:cTn id="135" dur="500"/>
                                        <p:tgtEl>
                                          <p:spTgt spid="109"/>
                                        </p:tgtEl>
                                      </p:cBhvr>
                                    </p:animEffect>
                                  </p:childTnLst>
                                </p:cTn>
                              </p:par>
                            </p:childTnLst>
                          </p:cTn>
                        </p:par>
                        <p:par>
                          <p:cTn id="136" fill="hold">
                            <p:stCondLst>
                              <p:cond delay="500"/>
                            </p:stCondLst>
                            <p:childTnLst>
                              <p:par>
                                <p:cTn id="137" presetID="10" presetClass="entr" presetSubtype="0" fill="hold" grpId="0" nodeType="afterEffect">
                                  <p:stCondLst>
                                    <p:cond delay="0"/>
                                  </p:stCondLst>
                                  <p:childTnLst>
                                    <p:set>
                                      <p:cBhvr>
                                        <p:cTn id="138" dur="1" fill="hold">
                                          <p:stCondLst>
                                            <p:cond delay="0"/>
                                          </p:stCondLst>
                                        </p:cTn>
                                        <p:tgtEl>
                                          <p:spTgt spid="146"/>
                                        </p:tgtEl>
                                        <p:attrNameLst>
                                          <p:attrName>style.visibility</p:attrName>
                                        </p:attrNameLst>
                                      </p:cBhvr>
                                      <p:to>
                                        <p:strVal val="visible"/>
                                      </p:to>
                                    </p:set>
                                    <p:animEffect transition="in" filter="fade">
                                      <p:cBhvr>
                                        <p:cTn id="139" dur="500"/>
                                        <p:tgtEl>
                                          <p:spTgt spid="14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21"/>
                                        </p:tgtEl>
                                        <p:attrNameLst>
                                          <p:attrName>style.visibility</p:attrName>
                                        </p:attrNameLst>
                                      </p:cBhvr>
                                      <p:to>
                                        <p:strVal val="visible"/>
                                      </p:to>
                                    </p:set>
                                    <p:animEffect transition="in" filter="fade">
                                      <p:cBhvr>
                                        <p:cTn id="142" dur="500"/>
                                        <p:tgtEl>
                                          <p:spTgt spid="12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wipe(up)">
                                      <p:cBhvr>
                                        <p:cTn id="147" dur="500"/>
                                        <p:tgtEl>
                                          <p:spTgt spid="114"/>
                                        </p:tgtEl>
                                      </p:cBhvr>
                                    </p:animEffect>
                                  </p:childTnLst>
                                </p:cTn>
                              </p:par>
                            </p:childTnLst>
                          </p:cTn>
                        </p:par>
                        <p:par>
                          <p:cTn id="148" fill="hold">
                            <p:stCondLst>
                              <p:cond delay="500"/>
                            </p:stCondLst>
                            <p:childTnLst>
                              <p:par>
                                <p:cTn id="149" presetID="10" presetClass="entr" presetSubtype="0" fill="hold" grpId="0" nodeType="afterEffect">
                                  <p:stCondLst>
                                    <p:cond delay="0"/>
                                  </p:stCondLst>
                                  <p:childTnLst>
                                    <p:set>
                                      <p:cBhvr>
                                        <p:cTn id="150" dur="1" fill="hold">
                                          <p:stCondLst>
                                            <p:cond delay="0"/>
                                          </p:stCondLst>
                                        </p:cTn>
                                        <p:tgtEl>
                                          <p:spTgt spid="147"/>
                                        </p:tgtEl>
                                        <p:attrNameLst>
                                          <p:attrName>style.visibility</p:attrName>
                                        </p:attrNameLst>
                                      </p:cBhvr>
                                      <p:to>
                                        <p:strVal val="visible"/>
                                      </p:to>
                                    </p:set>
                                    <p:animEffect transition="in" filter="fade">
                                      <p:cBhvr>
                                        <p:cTn id="151" dur="500"/>
                                        <p:tgtEl>
                                          <p:spTgt spid="147"/>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51"/>
                                        </p:tgtEl>
                                        <p:attrNameLst>
                                          <p:attrName>style.visibility</p:attrName>
                                        </p:attrNameLst>
                                      </p:cBhvr>
                                      <p:to>
                                        <p:strVal val="visible"/>
                                      </p:to>
                                    </p:set>
                                    <p:animEffect transition="in" filter="fade">
                                      <p:cBhvr>
                                        <p:cTn id="154" dur="500"/>
                                        <p:tgtEl>
                                          <p:spTgt spid="15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07"/>
                                        </p:tgtEl>
                                        <p:attrNameLst>
                                          <p:attrName>style.visibility</p:attrName>
                                        </p:attrNameLst>
                                      </p:cBhvr>
                                      <p:to>
                                        <p:strVal val="visible"/>
                                      </p:to>
                                    </p:set>
                                    <p:animEffect transition="in" filter="fade">
                                      <p:cBhvr>
                                        <p:cTn id="15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23" grpId="0"/>
      <p:bldP spid="105" grpId="0"/>
      <p:bldP spid="106" grpId="0" animBg="1"/>
      <p:bldP spid="115" grpId="0" animBg="1"/>
      <p:bldP spid="116" grpId="0"/>
      <p:bldP spid="119" grpId="0"/>
      <p:bldP spid="120" grpId="0"/>
      <p:bldP spid="121" grpId="0"/>
      <p:bldP spid="122" grpId="0"/>
      <p:bldP spid="123" grpId="0" animBg="1"/>
      <p:bldP spid="126" grpId="0" animBg="1"/>
      <p:bldP spid="128" grpId="0"/>
      <p:bldP spid="132" grpId="0"/>
      <p:bldP spid="133" grpId="0"/>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p:bldP spid="149" grpId="0"/>
      <p:bldP spid="151"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96F20C5-DAA4-4C76-BAAA-2ADA749F21CE}"/>
              </a:ext>
            </a:extLst>
          </p:cNvPr>
          <p:cNvSpPr/>
          <p:nvPr/>
        </p:nvSpPr>
        <p:spPr bwMode="auto">
          <a:xfrm>
            <a:off x="458000" y="1964572"/>
            <a:ext cx="11272563" cy="214853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2" name="Group 21">
            <a:extLst>
              <a:ext uri="{FF2B5EF4-FFF2-40B4-BE49-F238E27FC236}">
                <a16:creationId xmlns="" xmlns:a16="http://schemas.microsoft.com/office/drawing/2014/main" id="{6D5E95EF-4439-4F72-9783-313DC4587F55}"/>
              </a:ext>
            </a:extLst>
          </p:cNvPr>
          <p:cNvGrpSpPr/>
          <p:nvPr/>
        </p:nvGrpSpPr>
        <p:grpSpPr>
          <a:xfrm>
            <a:off x="5287431" y="2001315"/>
            <a:ext cx="5572100" cy="2075051"/>
            <a:chOff x="6915150" y="2162411"/>
            <a:chExt cx="5572890" cy="2075345"/>
          </a:xfrm>
        </p:grpSpPr>
        <p:sp>
          <p:nvSpPr>
            <p:cNvPr id="18" name="Rounded Rectangle 107">
              <a:extLst>
                <a:ext uri="{FF2B5EF4-FFF2-40B4-BE49-F238E27FC236}">
                  <a16:creationId xmlns="" xmlns:a16="http://schemas.microsoft.com/office/drawing/2014/main" id="{56DC31E4-EE8B-4769-8F9B-99E1FC87DA5E}"/>
                </a:ext>
              </a:extLst>
            </p:cNvPr>
            <p:cNvSpPr>
              <a:spLocks/>
            </p:cNvSpPr>
            <p:nvPr/>
          </p:nvSpPr>
          <p:spPr bwMode="auto">
            <a:xfrm flipH="1">
              <a:off x="7001640" y="2162411"/>
              <a:ext cx="5486400" cy="2075345"/>
            </a:xfrm>
            <a:prstGeom prst="rect">
              <a:avLst/>
            </a:prstGeom>
            <a:noFill/>
            <a:ln w="12700">
              <a:solidFill>
                <a:schemeClr val="tx1"/>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l"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ON PREMISES</a:t>
              </a:r>
            </a:p>
          </p:txBody>
        </p:sp>
        <p:sp>
          <p:nvSpPr>
            <p:cNvPr id="21" name="Rectangle 20">
              <a:extLst>
                <a:ext uri="{FF2B5EF4-FFF2-40B4-BE49-F238E27FC236}">
                  <a16:creationId xmlns="" xmlns:a16="http://schemas.microsoft.com/office/drawing/2014/main" id="{B6A2AA68-9A78-454F-9F7B-353F7B5C675B}"/>
                </a:ext>
              </a:extLst>
            </p:cNvPr>
            <p:cNvSpPr/>
            <p:nvPr/>
          </p:nvSpPr>
          <p:spPr bwMode="auto">
            <a:xfrm>
              <a:off x="6915150" y="2609455"/>
              <a:ext cx="171450" cy="10159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1" name="Rectangle 70">
              <a:extLst>
                <a:ext uri="{FF2B5EF4-FFF2-40B4-BE49-F238E27FC236}">
                  <a16:creationId xmlns="" xmlns:a16="http://schemas.microsoft.com/office/drawing/2014/main" id="{A159BF47-9082-43C3-9E40-D10B254CBCCE}"/>
                </a:ext>
              </a:extLst>
            </p:cNvPr>
            <p:cNvSpPr/>
            <p:nvPr/>
          </p:nvSpPr>
          <p:spPr bwMode="auto">
            <a:xfrm>
              <a:off x="6915150" y="3330751"/>
              <a:ext cx="171450" cy="10159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2" name="Title 1">
            <a:extLst>
              <a:ext uri="{FF2B5EF4-FFF2-40B4-BE49-F238E27FC236}">
                <a16:creationId xmlns="" xmlns:a16="http://schemas.microsoft.com/office/drawing/2014/main" id="{A6D8494A-45F5-478A-B2D6-016B15F254D6}"/>
              </a:ext>
            </a:extLst>
          </p:cNvPr>
          <p:cNvSpPr>
            <a:spLocks noGrp="1"/>
          </p:cNvSpPr>
          <p:nvPr>
            <p:ph type="title"/>
          </p:nvPr>
        </p:nvSpPr>
        <p:spPr/>
        <p:txBody>
          <a:bodyPr/>
          <a:lstStyle/>
          <a:p>
            <a:pPr algn="ctr"/>
            <a:r>
              <a:rPr lang="en-US" sz="4000" dirty="0"/>
              <a:t>Seamless Single Sign-on through AADC</a:t>
            </a:r>
            <a:r>
              <a:rPr lang="en-US" sz="3920" dirty="0">
                <a:gradFill>
                  <a:gsLst>
                    <a:gs pos="1250">
                      <a:srgbClr val="353535"/>
                    </a:gs>
                    <a:gs pos="100000">
                      <a:srgbClr val="353535"/>
                    </a:gs>
                  </a:gsLst>
                  <a:lin ang="5400000" scaled="0"/>
                </a:gradFill>
              </a:rPr>
              <a:t/>
            </a:r>
            <a:br>
              <a:rPr lang="en-US" sz="3920" dirty="0">
                <a:gradFill>
                  <a:gsLst>
                    <a:gs pos="1250">
                      <a:srgbClr val="353535"/>
                    </a:gs>
                    <a:gs pos="100000">
                      <a:srgbClr val="353535"/>
                    </a:gs>
                  </a:gsLst>
                  <a:lin ang="5400000" scaled="0"/>
                </a:gradFill>
              </a:rPr>
            </a:br>
            <a:r>
              <a:rPr lang="en-US" sz="900" dirty="0">
                <a:gradFill>
                  <a:gsLst>
                    <a:gs pos="1250">
                      <a:srgbClr val="353535"/>
                    </a:gs>
                    <a:gs pos="100000">
                      <a:srgbClr val="353535"/>
                    </a:gs>
                  </a:gsLst>
                  <a:lin ang="5400000" scaled="0"/>
                </a:gradFill>
              </a:rPr>
              <a:t/>
            </a:r>
            <a:br>
              <a:rPr lang="en-US" sz="900" dirty="0">
                <a:gradFill>
                  <a:gsLst>
                    <a:gs pos="1250">
                      <a:srgbClr val="353535"/>
                    </a:gs>
                    <a:gs pos="100000">
                      <a:srgbClr val="353535"/>
                    </a:gs>
                  </a:gsLst>
                  <a:lin ang="5400000" scaled="0"/>
                </a:gradFill>
              </a:rPr>
            </a:br>
            <a:r>
              <a:rPr lang="en-US" sz="2400" spc="0" dirty="0">
                <a:solidFill>
                  <a:srgbClr val="353535"/>
                </a:solidFill>
                <a:latin typeface="Segoe UI" panose="020B0502040204020203" pitchFamily="34" charset="0"/>
              </a:rPr>
              <a:t>Overview</a:t>
            </a:r>
            <a:endParaRPr lang="en-US" dirty="0"/>
          </a:p>
        </p:txBody>
      </p:sp>
      <p:sp>
        <p:nvSpPr>
          <p:cNvPr id="4" name="App cloud">
            <a:extLst>
              <a:ext uri="{FF2B5EF4-FFF2-40B4-BE49-F238E27FC236}">
                <a16:creationId xmlns="" xmlns:a16="http://schemas.microsoft.com/office/drawing/2014/main" id="{5710A668-7C35-44D4-9E3C-662E3ABA3060}"/>
              </a:ext>
            </a:extLst>
          </p:cNvPr>
          <p:cNvSpPr/>
          <p:nvPr/>
        </p:nvSpPr>
        <p:spPr bwMode="auto">
          <a:xfrm>
            <a:off x="1973871" y="1849408"/>
            <a:ext cx="2049894" cy="1131388"/>
          </a:xfrm>
          <a:custGeom>
            <a:avLst/>
            <a:gdLst>
              <a:gd name="connsiteX0" fmla="*/ 3361107 w 6810924"/>
              <a:gd name="connsiteY0" fmla="*/ 0 h 3759126"/>
              <a:gd name="connsiteX1" fmla="*/ 4838321 w 6810924"/>
              <a:gd name="connsiteY1" fmla="*/ 979163 h 3759126"/>
              <a:gd name="connsiteX2" fmla="*/ 4860282 w 6810924"/>
              <a:gd name="connsiteY2" fmla="*/ 1039166 h 3759126"/>
              <a:gd name="connsiteX3" fmla="*/ 4977487 w 6810924"/>
              <a:gd name="connsiteY3" fmla="*/ 996268 h 3759126"/>
              <a:gd name="connsiteX4" fmla="*/ 5397728 w 6810924"/>
              <a:gd name="connsiteY4" fmla="*/ 932734 h 3759126"/>
              <a:gd name="connsiteX5" fmla="*/ 6810924 w 6810924"/>
              <a:gd name="connsiteY5" fmla="*/ 2345930 h 3759126"/>
              <a:gd name="connsiteX6" fmla="*/ 5542219 w 6810924"/>
              <a:gd name="connsiteY6" fmla="*/ 3751830 h 3759126"/>
              <a:gd name="connsiteX7" fmla="*/ 5469009 w 6810924"/>
              <a:gd name="connsiteY7" fmla="*/ 3755527 h 3759126"/>
              <a:gd name="connsiteX8" fmla="*/ 5469009 w 6810924"/>
              <a:gd name="connsiteY8" fmla="*/ 3759125 h 3759126"/>
              <a:gd name="connsiteX9" fmla="*/ 5397748 w 6810924"/>
              <a:gd name="connsiteY9" fmla="*/ 3759125 h 3759126"/>
              <a:gd name="connsiteX10" fmla="*/ 5397728 w 6810924"/>
              <a:gd name="connsiteY10" fmla="*/ 3759126 h 3759126"/>
              <a:gd name="connsiteX11" fmla="*/ 5397708 w 6810924"/>
              <a:gd name="connsiteY11" fmla="*/ 3759125 h 3759126"/>
              <a:gd name="connsiteX12" fmla="*/ 779509 w 6810924"/>
              <a:gd name="connsiteY12" fmla="*/ 3759125 h 3759126"/>
              <a:gd name="connsiteX13" fmla="*/ 779489 w 6810924"/>
              <a:gd name="connsiteY13" fmla="*/ 3759126 h 3759126"/>
              <a:gd name="connsiteX14" fmla="*/ 779470 w 6810924"/>
              <a:gd name="connsiteY14" fmla="*/ 3759125 h 3759126"/>
              <a:gd name="connsiteX15" fmla="*/ 760443 w 6810924"/>
              <a:gd name="connsiteY15" fmla="*/ 3759125 h 3759126"/>
              <a:gd name="connsiteX16" fmla="*/ 760443 w 6810924"/>
              <a:gd name="connsiteY16" fmla="*/ 3758165 h 3759126"/>
              <a:gd name="connsiteX17" fmla="*/ 699791 w 6810924"/>
              <a:gd name="connsiteY17" fmla="*/ 3755102 h 3759126"/>
              <a:gd name="connsiteX18" fmla="*/ 0 w 6810924"/>
              <a:gd name="connsiteY18" fmla="*/ 2979637 h 3759126"/>
              <a:gd name="connsiteX19" fmla="*/ 779489 w 6810924"/>
              <a:gd name="connsiteY19" fmla="*/ 2200148 h 3759126"/>
              <a:gd name="connsiteX20" fmla="*/ 869383 w 6810924"/>
              <a:gd name="connsiteY20" fmla="*/ 2205818 h 3759126"/>
              <a:gd name="connsiteX21" fmla="*/ 855381 w 6810924"/>
              <a:gd name="connsiteY21" fmla="*/ 2066924 h 3759126"/>
              <a:gd name="connsiteX22" fmla="*/ 1782273 w 6810924"/>
              <a:gd name="connsiteY22" fmla="*/ 1140032 h 3759126"/>
              <a:gd name="connsiteX23" fmla="*/ 1825926 w 6810924"/>
              <a:gd name="connsiteY23" fmla="*/ 1142236 h 3759126"/>
              <a:gd name="connsiteX24" fmla="*/ 1829983 w 6810924"/>
              <a:gd name="connsiteY24" fmla="*/ 1126458 h 3759126"/>
              <a:gd name="connsiteX25" fmla="*/ 3361107 w 6810924"/>
              <a:gd name="connsiteY25" fmla="*/ 0 h 375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10924" h="3759126">
                <a:moveTo>
                  <a:pt x="3361107" y="0"/>
                </a:moveTo>
                <a:cubicBezTo>
                  <a:pt x="4025175" y="0"/>
                  <a:pt x="4594941" y="403750"/>
                  <a:pt x="4838321" y="979163"/>
                </a:cubicBezTo>
                <a:lnTo>
                  <a:pt x="4860282" y="1039166"/>
                </a:lnTo>
                <a:lnTo>
                  <a:pt x="4977487" y="996268"/>
                </a:lnTo>
                <a:cubicBezTo>
                  <a:pt x="5110241" y="954978"/>
                  <a:pt x="5251387" y="932734"/>
                  <a:pt x="5397728" y="932734"/>
                </a:cubicBezTo>
                <a:cubicBezTo>
                  <a:pt x="6178215" y="932734"/>
                  <a:pt x="6810924" y="1565443"/>
                  <a:pt x="6810924" y="2345930"/>
                </a:cubicBezTo>
                <a:cubicBezTo>
                  <a:pt x="6810924" y="3077637"/>
                  <a:pt x="6254832" y="3679460"/>
                  <a:pt x="5542219" y="3751830"/>
                </a:cubicBezTo>
                <a:lnTo>
                  <a:pt x="5469009" y="3755527"/>
                </a:lnTo>
                <a:lnTo>
                  <a:pt x="5469009" y="3759125"/>
                </a:lnTo>
                <a:lnTo>
                  <a:pt x="5397748" y="3759125"/>
                </a:lnTo>
                <a:lnTo>
                  <a:pt x="5397728" y="3759126"/>
                </a:lnTo>
                <a:lnTo>
                  <a:pt x="5397708" y="3759125"/>
                </a:lnTo>
                <a:lnTo>
                  <a:pt x="779509" y="3759125"/>
                </a:lnTo>
                <a:lnTo>
                  <a:pt x="779489" y="3759126"/>
                </a:lnTo>
                <a:lnTo>
                  <a:pt x="779470" y="3759125"/>
                </a:lnTo>
                <a:lnTo>
                  <a:pt x="760443" y="3759125"/>
                </a:lnTo>
                <a:lnTo>
                  <a:pt x="760443" y="3758165"/>
                </a:lnTo>
                <a:lnTo>
                  <a:pt x="699791" y="3755102"/>
                </a:lnTo>
                <a:cubicBezTo>
                  <a:pt x="306729" y="3715184"/>
                  <a:pt x="0" y="3383231"/>
                  <a:pt x="0" y="2979637"/>
                </a:cubicBezTo>
                <a:cubicBezTo>
                  <a:pt x="0" y="2549137"/>
                  <a:pt x="348989" y="2200148"/>
                  <a:pt x="779489" y="2200148"/>
                </a:cubicBezTo>
                <a:lnTo>
                  <a:pt x="869383" y="2205818"/>
                </a:lnTo>
                <a:lnTo>
                  <a:pt x="855381" y="2066924"/>
                </a:lnTo>
                <a:cubicBezTo>
                  <a:pt x="855381" y="1555016"/>
                  <a:pt x="1270365" y="1140032"/>
                  <a:pt x="1782273" y="1140032"/>
                </a:cubicBezTo>
                <a:lnTo>
                  <a:pt x="1825926" y="1142236"/>
                </a:lnTo>
                <a:lnTo>
                  <a:pt x="1829983" y="1126458"/>
                </a:lnTo>
                <a:cubicBezTo>
                  <a:pt x="2032967" y="473846"/>
                  <a:pt x="2641701" y="0"/>
                  <a:pt x="3361107" y="0"/>
                </a:cubicBezTo>
                <a:close/>
              </a:path>
            </a:pathLst>
          </a:custGeom>
          <a:blipFill>
            <a:blip r:embed="rId3"/>
            <a:stretch>
              <a:fillRect/>
            </a:stretch>
          </a:blip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8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6" name="Connector: Elbow 148">
            <a:extLst>
              <a:ext uri="{FF2B5EF4-FFF2-40B4-BE49-F238E27FC236}">
                <a16:creationId xmlns="" xmlns:a16="http://schemas.microsoft.com/office/drawing/2014/main" id="{B9B8ADB6-0091-437C-A570-981C22883426}"/>
              </a:ext>
            </a:extLst>
          </p:cNvPr>
          <p:cNvCxnSpPr>
            <a:cxnSpLocks/>
          </p:cNvCxnSpPr>
          <p:nvPr/>
        </p:nvCxnSpPr>
        <p:spPr>
          <a:xfrm flipV="1">
            <a:off x="4519929" y="2499089"/>
            <a:ext cx="3873749" cy="1"/>
          </a:xfrm>
          <a:prstGeom prst="straightConnector1">
            <a:avLst/>
          </a:prstGeom>
          <a:noFill/>
          <a:ln w="15875">
            <a:solidFill>
              <a:schemeClr val="tx1"/>
            </a:solidFill>
            <a:prstDash val="sysDash"/>
            <a:miter lim="800000"/>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7" name="Group 6">
            <a:extLst>
              <a:ext uri="{FF2B5EF4-FFF2-40B4-BE49-F238E27FC236}">
                <a16:creationId xmlns="" xmlns:a16="http://schemas.microsoft.com/office/drawing/2014/main" id="{41E7D705-1739-4D39-BDED-81B6F41601EC}"/>
              </a:ext>
            </a:extLst>
          </p:cNvPr>
          <p:cNvGrpSpPr/>
          <p:nvPr/>
        </p:nvGrpSpPr>
        <p:grpSpPr>
          <a:xfrm>
            <a:off x="2386404" y="2022466"/>
            <a:ext cx="1995958" cy="1214870"/>
            <a:chOff x="6799720" y="1192433"/>
            <a:chExt cx="2501906" cy="1522824"/>
          </a:xfrm>
        </p:grpSpPr>
        <p:sp>
          <p:nvSpPr>
            <p:cNvPr id="8" name="Freeform 38">
              <a:extLst>
                <a:ext uri="{FF2B5EF4-FFF2-40B4-BE49-F238E27FC236}">
                  <a16:creationId xmlns="" xmlns:a16="http://schemas.microsoft.com/office/drawing/2014/main" id="{07371C7F-538B-4984-ADF3-E765464C480F}"/>
                </a:ext>
              </a:extLst>
            </p:cNvPr>
            <p:cNvSpPr>
              <a:spLocks/>
            </p:cNvSpPr>
            <p:nvPr/>
          </p:nvSpPr>
          <p:spPr bwMode="auto">
            <a:xfrm>
              <a:off x="6975768" y="1192433"/>
              <a:ext cx="2315888" cy="152282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solidFill>
                <a:schemeClr val="accent4"/>
              </a:solidFill>
            </a:ln>
          </p:spPr>
          <p:txBody>
            <a:bodyPr vert="horz" wrap="square" lIns="91401" tIns="45700" rIns="91401" bIns="45700" numCol="1" anchor="t" anchorCtr="0" compatLnSpc="1">
              <a:prstTxWarp prst="textNoShape">
                <a:avLst/>
              </a:prstTxWarp>
            </a:bodyPr>
            <a:lstStyle/>
            <a:p>
              <a:pPr marL="0" marR="0" lvl="0" indent="0" algn="l" defTabSz="91387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mn-ea"/>
                <a:cs typeface="+mn-cs"/>
              </a:endParaRPr>
            </a:p>
          </p:txBody>
        </p:sp>
        <p:sp>
          <p:nvSpPr>
            <p:cNvPr id="9" name="TextBox 8">
              <a:extLst>
                <a:ext uri="{FF2B5EF4-FFF2-40B4-BE49-F238E27FC236}">
                  <a16:creationId xmlns="" xmlns:a16="http://schemas.microsoft.com/office/drawing/2014/main" id="{062A9E07-6F58-40A9-AA3C-B9F414B39BA6}"/>
                </a:ext>
              </a:extLst>
            </p:cNvPr>
            <p:cNvSpPr txBox="1"/>
            <p:nvPr/>
          </p:nvSpPr>
          <p:spPr>
            <a:xfrm>
              <a:off x="6799720" y="1936677"/>
              <a:ext cx="2501906" cy="486100"/>
            </a:xfrm>
            <a:prstGeom prst="rect">
              <a:avLst/>
            </a:prstGeom>
          </p:spPr>
          <p:txBody>
            <a:bodyPr wrap="square" lIns="0" tIns="0" rIns="0" bIns="0" rtlCol="0">
              <a:spAutoFit/>
            </a:bodyPr>
            <a:lstStyle/>
            <a:p>
              <a:pPr marL="0" marR="0" lvl="0" indent="0" algn="ctr"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Microsoft Azure</a:t>
              </a:r>
            </a:p>
            <a:p>
              <a:pPr marL="0" marR="0" lvl="0" indent="0" algn="ctr"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Active Directory</a:t>
              </a:r>
            </a:p>
          </p:txBody>
        </p:sp>
      </p:grpSp>
      <p:grpSp>
        <p:nvGrpSpPr>
          <p:cNvPr id="10" name="Group 9">
            <a:extLst>
              <a:ext uri="{FF2B5EF4-FFF2-40B4-BE49-F238E27FC236}">
                <a16:creationId xmlns="" xmlns:a16="http://schemas.microsoft.com/office/drawing/2014/main" id="{FB7280A8-4085-456F-8E72-D955121DD37D}"/>
              </a:ext>
            </a:extLst>
          </p:cNvPr>
          <p:cNvGrpSpPr/>
          <p:nvPr/>
        </p:nvGrpSpPr>
        <p:grpSpPr>
          <a:xfrm>
            <a:off x="5763518" y="2969807"/>
            <a:ext cx="910910" cy="735411"/>
            <a:chOff x="1124660" y="2438555"/>
            <a:chExt cx="1323363" cy="1068399"/>
          </a:xfrm>
        </p:grpSpPr>
        <p:sp>
          <p:nvSpPr>
            <p:cNvPr id="11" name="Freeform 5">
              <a:extLst>
                <a:ext uri="{FF2B5EF4-FFF2-40B4-BE49-F238E27FC236}">
                  <a16:creationId xmlns="" xmlns:a16="http://schemas.microsoft.com/office/drawing/2014/main" id="{E9E79E40-5A74-46EE-99D1-66B81F1323B2}"/>
                </a:ext>
              </a:extLst>
            </p:cNvPr>
            <p:cNvSpPr>
              <a:spLocks noEditPoints="1"/>
            </p:cNvSpPr>
            <p:nvPr/>
          </p:nvSpPr>
          <p:spPr bwMode="auto">
            <a:xfrm>
              <a:off x="1610118" y="2948250"/>
              <a:ext cx="837905" cy="55870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222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nvGrpSpPr>
            <p:cNvPr id="12" name="Group 11">
              <a:extLst>
                <a:ext uri="{FF2B5EF4-FFF2-40B4-BE49-F238E27FC236}">
                  <a16:creationId xmlns="" xmlns:a16="http://schemas.microsoft.com/office/drawing/2014/main" id="{8FD709F5-55BB-4A0C-8EA5-509D75D20B80}"/>
                </a:ext>
              </a:extLst>
            </p:cNvPr>
            <p:cNvGrpSpPr/>
            <p:nvPr/>
          </p:nvGrpSpPr>
          <p:grpSpPr>
            <a:xfrm>
              <a:off x="1124660" y="2438555"/>
              <a:ext cx="593820" cy="706058"/>
              <a:chOff x="6447047" y="5804307"/>
              <a:chExt cx="414034" cy="492291"/>
            </a:xfrm>
          </p:grpSpPr>
          <p:sp>
            <p:nvSpPr>
              <p:cNvPr id="13" name="Freeform 9">
                <a:extLst>
                  <a:ext uri="{FF2B5EF4-FFF2-40B4-BE49-F238E27FC236}">
                    <a16:creationId xmlns="" xmlns:a16="http://schemas.microsoft.com/office/drawing/2014/main" id="{5886B5D1-F268-4521-B498-8F4896C048FC}"/>
                  </a:ext>
                </a:extLst>
              </p:cNvPr>
              <p:cNvSpPr>
                <a:spLocks/>
              </p:cNvSpPr>
              <p:nvPr/>
            </p:nvSpPr>
            <p:spPr bwMode="auto">
              <a:xfrm>
                <a:off x="6447047" y="6094541"/>
                <a:ext cx="414034" cy="202057"/>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14" name="Oval 8">
                <a:extLst>
                  <a:ext uri="{FF2B5EF4-FFF2-40B4-BE49-F238E27FC236}">
                    <a16:creationId xmlns="" xmlns:a16="http://schemas.microsoft.com/office/drawing/2014/main" id="{F613F891-265A-4624-9BFC-CEB899F777A7}"/>
                  </a:ext>
                </a:extLst>
              </p:cNvPr>
              <p:cNvSpPr>
                <a:spLocks noChangeArrowheads="1"/>
              </p:cNvSpPr>
              <p:nvPr/>
            </p:nvSpPr>
            <p:spPr bwMode="auto">
              <a:xfrm>
                <a:off x="6507270" y="5804307"/>
                <a:ext cx="293587" cy="290228"/>
              </a:xfrm>
              <a:prstGeom prst="ellipse">
                <a:avLst/>
              </a:prstGeom>
              <a:noFill/>
              <a:ln w="19050" cap="flat">
                <a:solidFill>
                  <a:schemeClr val="accent4"/>
                </a:solidFill>
                <a:prstDash val="solid"/>
                <a:miter lim="800000"/>
                <a:headEnd/>
                <a:tailEnd/>
              </a:ln>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grpSp>
      </p:grpSp>
      <p:grpSp>
        <p:nvGrpSpPr>
          <p:cNvPr id="24" name="Group 23">
            <a:extLst>
              <a:ext uri="{FF2B5EF4-FFF2-40B4-BE49-F238E27FC236}">
                <a16:creationId xmlns="" xmlns:a16="http://schemas.microsoft.com/office/drawing/2014/main" id="{FCEAD2FA-F0F9-4C27-81CE-E63F24970FAF}"/>
              </a:ext>
            </a:extLst>
          </p:cNvPr>
          <p:cNvGrpSpPr/>
          <p:nvPr/>
        </p:nvGrpSpPr>
        <p:grpSpPr>
          <a:xfrm>
            <a:off x="7425150" y="2142634"/>
            <a:ext cx="3128636" cy="1792411"/>
            <a:chOff x="7985545" y="4468077"/>
            <a:chExt cx="3129080" cy="1792666"/>
          </a:xfrm>
        </p:grpSpPr>
        <p:sp>
          <p:nvSpPr>
            <p:cNvPr id="25" name="Freeform 280">
              <a:extLst>
                <a:ext uri="{FF2B5EF4-FFF2-40B4-BE49-F238E27FC236}">
                  <a16:creationId xmlns="" xmlns:a16="http://schemas.microsoft.com/office/drawing/2014/main" id="{3661BF08-0DA6-4AB4-B833-B3439FE4F7A6}"/>
                </a:ext>
              </a:extLst>
            </p:cNvPr>
            <p:cNvSpPr/>
            <p:nvPr/>
          </p:nvSpPr>
          <p:spPr bwMode="auto">
            <a:xfrm>
              <a:off x="7985545" y="4468077"/>
              <a:ext cx="3129080" cy="1792666"/>
            </a:xfrm>
            <a:prstGeom prst="triangle">
              <a:avLst/>
            </a:prstGeom>
            <a:solidFill>
              <a:srgbClr val="F2F2F2"/>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26" name="Rectangle 25">
              <a:extLst>
                <a:ext uri="{FF2B5EF4-FFF2-40B4-BE49-F238E27FC236}">
                  <a16:creationId xmlns="" xmlns:a16="http://schemas.microsoft.com/office/drawing/2014/main" id="{62BB23F5-5846-48C0-ADB5-926E0D3C4BF2}"/>
                </a:ext>
              </a:extLst>
            </p:cNvPr>
            <p:cNvSpPr/>
            <p:nvPr/>
          </p:nvSpPr>
          <p:spPr bwMode="auto">
            <a:xfrm>
              <a:off x="9497910" y="5128798"/>
              <a:ext cx="1341506" cy="1120654"/>
            </a:xfrm>
            <a:prstGeom prst="rect">
              <a:avLst/>
            </a:prstGeom>
          </p:spPr>
          <p:txBody>
            <a:bodyPr vert="horz" wrap="square" lIns="146284" tIns="91427" rIns="146284" bIns="91427" rtlCol="0" anchor="t">
              <a:noAutofit/>
            </a:bodyPr>
            <a:lstStyle/>
            <a:p>
              <a:pPr marL="0" marR="0" lvl="0" indent="0" algn="l" defTabSz="914367"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
              </a:r>
              <a:b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b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Active Directory</a:t>
              </a:r>
            </a:p>
          </p:txBody>
        </p:sp>
        <p:grpSp>
          <p:nvGrpSpPr>
            <p:cNvPr id="27" name="Group 207">
              <a:extLst>
                <a:ext uri="{FF2B5EF4-FFF2-40B4-BE49-F238E27FC236}">
                  <a16:creationId xmlns="" xmlns:a16="http://schemas.microsoft.com/office/drawing/2014/main" id="{CF5236CE-F5EE-4F9A-9C1B-5871EF2C8AE9}"/>
                </a:ext>
              </a:extLst>
            </p:cNvPr>
            <p:cNvGrpSpPr>
              <a:grpSpLocks noChangeAspect="1"/>
            </p:cNvGrpSpPr>
            <p:nvPr/>
          </p:nvGrpSpPr>
          <p:grpSpPr bwMode="auto">
            <a:xfrm>
              <a:off x="8732720" y="5421290"/>
              <a:ext cx="672524" cy="654403"/>
              <a:chOff x="3750" y="2040"/>
              <a:chExt cx="334" cy="325"/>
            </a:xfrm>
          </p:grpSpPr>
          <p:sp>
            <p:nvSpPr>
              <p:cNvPr id="29" name="Rectangle 208">
                <a:extLst>
                  <a:ext uri="{FF2B5EF4-FFF2-40B4-BE49-F238E27FC236}">
                    <a16:creationId xmlns="" xmlns:a16="http://schemas.microsoft.com/office/drawing/2014/main" id="{851A8470-3F54-4A87-9877-BAFF9ECCAEBA}"/>
                  </a:ext>
                </a:extLst>
              </p:cNvPr>
              <p:cNvSpPr>
                <a:spLocks noChangeArrowheads="1"/>
              </p:cNvSpPr>
              <p:nvPr/>
            </p:nvSpPr>
            <p:spPr bwMode="auto">
              <a:xfrm>
                <a:off x="3860" y="2071"/>
                <a:ext cx="150" cy="294"/>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 name="Freeform 209">
                <a:extLst>
                  <a:ext uri="{FF2B5EF4-FFF2-40B4-BE49-F238E27FC236}">
                    <a16:creationId xmlns="" xmlns:a16="http://schemas.microsoft.com/office/drawing/2014/main" id="{1C73DCF8-80EE-450C-9ACA-6F81DF69C369}"/>
                  </a:ext>
                </a:extLst>
              </p:cNvPr>
              <p:cNvSpPr>
                <a:spLocks/>
              </p:cNvSpPr>
              <p:nvPr/>
            </p:nvSpPr>
            <p:spPr bwMode="auto">
              <a:xfrm>
                <a:off x="3750" y="2146"/>
                <a:ext cx="83" cy="219"/>
              </a:xfrm>
              <a:custGeom>
                <a:avLst/>
                <a:gdLst>
                  <a:gd name="T0" fmla="*/ 83 w 83"/>
                  <a:gd name="T1" fmla="*/ 219 h 219"/>
                  <a:gd name="T2" fmla="*/ 0 w 83"/>
                  <a:gd name="T3" fmla="*/ 219 h 219"/>
                  <a:gd name="T4" fmla="*/ 0 w 83"/>
                  <a:gd name="T5" fmla="*/ 0 h 219"/>
                  <a:gd name="T6" fmla="*/ 83 w 83"/>
                  <a:gd name="T7" fmla="*/ 0 h 219"/>
                </a:gdLst>
                <a:ahLst/>
                <a:cxnLst>
                  <a:cxn ang="0">
                    <a:pos x="T0" y="T1"/>
                  </a:cxn>
                  <a:cxn ang="0">
                    <a:pos x="T2" y="T3"/>
                  </a:cxn>
                  <a:cxn ang="0">
                    <a:pos x="T4" y="T5"/>
                  </a:cxn>
                  <a:cxn ang="0">
                    <a:pos x="T6" y="T7"/>
                  </a:cxn>
                </a:cxnLst>
                <a:rect l="0" t="0" r="r" b="b"/>
                <a:pathLst>
                  <a:path w="83" h="219">
                    <a:moveTo>
                      <a:pt x="83" y="219"/>
                    </a:moveTo>
                    <a:lnTo>
                      <a:pt x="0" y="219"/>
                    </a:lnTo>
                    <a:lnTo>
                      <a:pt x="0" y="0"/>
                    </a:lnTo>
                    <a:lnTo>
                      <a:pt x="83"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 name="Freeform 210">
                <a:extLst>
                  <a:ext uri="{FF2B5EF4-FFF2-40B4-BE49-F238E27FC236}">
                    <a16:creationId xmlns="" xmlns:a16="http://schemas.microsoft.com/office/drawing/2014/main" id="{EFA6B6E8-866B-4C7F-B32F-95D34C955ABC}"/>
                  </a:ext>
                </a:extLst>
              </p:cNvPr>
              <p:cNvSpPr>
                <a:spLocks/>
              </p:cNvSpPr>
              <p:nvPr/>
            </p:nvSpPr>
            <p:spPr bwMode="auto">
              <a:xfrm>
                <a:off x="4037" y="2224"/>
                <a:ext cx="47" cy="141"/>
              </a:xfrm>
              <a:custGeom>
                <a:avLst/>
                <a:gdLst>
                  <a:gd name="T0" fmla="*/ 0 w 47"/>
                  <a:gd name="T1" fmla="*/ 141 h 141"/>
                  <a:gd name="T2" fmla="*/ 47 w 47"/>
                  <a:gd name="T3" fmla="*/ 141 h 141"/>
                  <a:gd name="T4" fmla="*/ 47 w 47"/>
                  <a:gd name="T5" fmla="*/ 0 h 141"/>
                  <a:gd name="T6" fmla="*/ 0 w 47"/>
                  <a:gd name="T7" fmla="*/ 0 h 141"/>
                </a:gdLst>
                <a:ahLst/>
                <a:cxnLst>
                  <a:cxn ang="0">
                    <a:pos x="T0" y="T1"/>
                  </a:cxn>
                  <a:cxn ang="0">
                    <a:pos x="T2" y="T3"/>
                  </a:cxn>
                  <a:cxn ang="0">
                    <a:pos x="T4" y="T5"/>
                  </a:cxn>
                  <a:cxn ang="0">
                    <a:pos x="T6" y="T7"/>
                  </a:cxn>
                </a:cxnLst>
                <a:rect l="0" t="0" r="r" b="b"/>
                <a:pathLst>
                  <a:path w="47" h="141">
                    <a:moveTo>
                      <a:pt x="0" y="141"/>
                    </a:moveTo>
                    <a:lnTo>
                      <a:pt x="47" y="141"/>
                    </a:lnTo>
                    <a:lnTo>
                      <a:pt x="47" y="0"/>
                    </a:lnTo>
                    <a:lnTo>
                      <a:pt x="0"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 name="Freeform 211">
                <a:extLst>
                  <a:ext uri="{FF2B5EF4-FFF2-40B4-BE49-F238E27FC236}">
                    <a16:creationId xmlns="" xmlns:a16="http://schemas.microsoft.com/office/drawing/2014/main" id="{B73F2288-92A5-4B8F-9596-F427E0925EBE}"/>
                  </a:ext>
                </a:extLst>
              </p:cNvPr>
              <p:cNvSpPr>
                <a:spLocks/>
              </p:cNvSpPr>
              <p:nvPr/>
            </p:nvSpPr>
            <p:spPr bwMode="auto">
              <a:xfrm>
                <a:off x="3917" y="2312"/>
                <a:ext cx="36" cy="53"/>
              </a:xfrm>
              <a:custGeom>
                <a:avLst/>
                <a:gdLst>
                  <a:gd name="T0" fmla="*/ 19 w 19"/>
                  <a:gd name="T1" fmla="*/ 28 h 28"/>
                  <a:gd name="T2" fmla="*/ 19 w 19"/>
                  <a:gd name="T3" fmla="*/ 10 h 28"/>
                  <a:gd name="T4" fmla="*/ 9 w 19"/>
                  <a:gd name="T5" fmla="*/ 0 h 28"/>
                  <a:gd name="T6" fmla="*/ 0 w 19"/>
                  <a:gd name="T7" fmla="*/ 10 h 28"/>
                  <a:gd name="T8" fmla="*/ 0 w 19"/>
                  <a:gd name="T9" fmla="*/ 28 h 28"/>
                </a:gdLst>
                <a:ahLst/>
                <a:cxnLst>
                  <a:cxn ang="0">
                    <a:pos x="T0" y="T1"/>
                  </a:cxn>
                  <a:cxn ang="0">
                    <a:pos x="T2" y="T3"/>
                  </a:cxn>
                  <a:cxn ang="0">
                    <a:pos x="T4" y="T5"/>
                  </a:cxn>
                  <a:cxn ang="0">
                    <a:pos x="T6" y="T7"/>
                  </a:cxn>
                  <a:cxn ang="0">
                    <a:pos x="T8" y="T9"/>
                  </a:cxn>
                </a:cxnLst>
                <a:rect l="0" t="0" r="r" b="b"/>
                <a:pathLst>
                  <a:path w="19" h="28">
                    <a:moveTo>
                      <a:pt x="19" y="28"/>
                    </a:moveTo>
                    <a:cubicBezTo>
                      <a:pt x="19" y="10"/>
                      <a:pt x="19" y="10"/>
                      <a:pt x="19" y="10"/>
                    </a:cubicBezTo>
                    <a:cubicBezTo>
                      <a:pt x="19" y="5"/>
                      <a:pt x="15" y="0"/>
                      <a:pt x="9" y="0"/>
                    </a:cubicBezTo>
                    <a:cubicBezTo>
                      <a:pt x="4" y="0"/>
                      <a:pt x="0" y="5"/>
                      <a:pt x="0" y="10"/>
                    </a:cubicBezTo>
                    <a:cubicBezTo>
                      <a:pt x="0" y="28"/>
                      <a:pt x="0" y="28"/>
                      <a:pt x="0" y="28"/>
                    </a:cubicBez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 name="Rectangle 212">
                <a:extLst>
                  <a:ext uri="{FF2B5EF4-FFF2-40B4-BE49-F238E27FC236}">
                    <a16:creationId xmlns="" xmlns:a16="http://schemas.microsoft.com/office/drawing/2014/main" id="{979B359B-D1AC-4DCC-A6A5-0CA59D90F70D}"/>
                  </a:ext>
                </a:extLst>
              </p:cNvPr>
              <p:cNvSpPr>
                <a:spLocks noChangeArrowheads="1"/>
              </p:cNvSpPr>
              <p:nvPr/>
            </p:nvSpPr>
            <p:spPr bwMode="auto">
              <a:xfrm>
                <a:off x="3888" y="2040"/>
                <a:ext cx="42" cy="31"/>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 name="Rectangle 213">
                <a:extLst>
                  <a:ext uri="{FF2B5EF4-FFF2-40B4-BE49-F238E27FC236}">
                    <a16:creationId xmlns="" xmlns:a16="http://schemas.microsoft.com/office/drawing/2014/main" id="{EF3E6C43-A3D9-41CB-9F1E-C6016F585E79}"/>
                  </a:ext>
                </a:extLst>
              </p:cNvPr>
              <p:cNvSpPr>
                <a:spLocks noChangeArrowheads="1"/>
              </p:cNvSpPr>
              <p:nvPr/>
            </p:nvSpPr>
            <p:spPr bwMode="auto">
              <a:xfrm>
                <a:off x="3970"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 name="Rectangle 214">
                <a:extLst>
                  <a:ext uri="{FF2B5EF4-FFF2-40B4-BE49-F238E27FC236}">
                    <a16:creationId xmlns="" xmlns:a16="http://schemas.microsoft.com/office/drawing/2014/main" id="{8645872D-F8DD-41FF-BC35-26231B308947}"/>
                  </a:ext>
                </a:extLst>
              </p:cNvPr>
              <p:cNvSpPr>
                <a:spLocks noChangeArrowheads="1"/>
              </p:cNvSpPr>
              <p:nvPr/>
            </p:nvSpPr>
            <p:spPr bwMode="auto">
              <a:xfrm>
                <a:off x="3970"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6" name="Rectangle 215">
                <a:extLst>
                  <a:ext uri="{FF2B5EF4-FFF2-40B4-BE49-F238E27FC236}">
                    <a16:creationId xmlns="" xmlns:a16="http://schemas.microsoft.com/office/drawing/2014/main" id="{AE30BA98-61C0-4F22-9838-15557D7D3937}"/>
                  </a:ext>
                </a:extLst>
              </p:cNvPr>
              <p:cNvSpPr>
                <a:spLocks noChangeArrowheads="1"/>
              </p:cNvSpPr>
              <p:nvPr/>
            </p:nvSpPr>
            <p:spPr bwMode="auto">
              <a:xfrm>
                <a:off x="3970"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7" name="Rectangle 216">
                <a:extLst>
                  <a:ext uri="{FF2B5EF4-FFF2-40B4-BE49-F238E27FC236}">
                    <a16:creationId xmlns="" xmlns:a16="http://schemas.microsoft.com/office/drawing/2014/main" id="{4B056AF2-C820-4F7F-AF5C-0B0089646694}"/>
                  </a:ext>
                </a:extLst>
              </p:cNvPr>
              <p:cNvSpPr>
                <a:spLocks noChangeArrowheads="1"/>
              </p:cNvSpPr>
              <p:nvPr/>
            </p:nvSpPr>
            <p:spPr bwMode="auto">
              <a:xfrm>
                <a:off x="3970"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8" name="Rectangle 217">
                <a:extLst>
                  <a:ext uri="{FF2B5EF4-FFF2-40B4-BE49-F238E27FC236}">
                    <a16:creationId xmlns="" xmlns:a16="http://schemas.microsoft.com/office/drawing/2014/main" id="{EDC4EE9D-3ACD-4052-820D-A629FE7E3014}"/>
                  </a:ext>
                </a:extLst>
              </p:cNvPr>
              <p:cNvSpPr>
                <a:spLocks noChangeArrowheads="1"/>
              </p:cNvSpPr>
              <p:nvPr/>
            </p:nvSpPr>
            <p:spPr bwMode="auto">
              <a:xfrm>
                <a:off x="3970"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9" name="Rectangle 218">
                <a:extLst>
                  <a:ext uri="{FF2B5EF4-FFF2-40B4-BE49-F238E27FC236}">
                    <a16:creationId xmlns="" xmlns:a16="http://schemas.microsoft.com/office/drawing/2014/main" id="{222EE06C-B92D-4810-ACA4-4A4A8372C90B}"/>
                  </a:ext>
                </a:extLst>
              </p:cNvPr>
              <p:cNvSpPr>
                <a:spLocks noChangeArrowheads="1"/>
              </p:cNvSpPr>
              <p:nvPr/>
            </p:nvSpPr>
            <p:spPr bwMode="auto">
              <a:xfrm>
                <a:off x="3885"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0" name="Rectangle 219">
                <a:extLst>
                  <a:ext uri="{FF2B5EF4-FFF2-40B4-BE49-F238E27FC236}">
                    <a16:creationId xmlns="" xmlns:a16="http://schemas.microsoft.com/office/drawing/2014/main" id="{40164910-AC5B-4B81-9905-2C693C709007}"/>
                  </a:ext>
                </a:extLst>
              </p:cNvPr>
              <p:cNvSpPr>
                <a:spLocks noChangeArrowheads="1"/>
              </p:cNvSpPr>
              <p:nvPr/>
            </p:nvSpPr>
            <p:spPr bwMode="auto">
              <a:xfrm>
                <a:off x="3885"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1" name="Rectangle 220">
                <a:extLst>
                  <a:ext uri="{FF2B5EF4-FFF2-40B4-BE49-F238E27FC236}">
                    <a16:creationId xmlns="" xmlns:a16="http://schemas.microsoft.com/office/drawing/2014/main" id="{870560B9-C8D8-4031-BFA1-7749F1EC20AB}"/>
                  </a:ext>
                </a:extLst>
              </p:cNvPr>
              <p:cNvSpPr>
                <a:spLocks noChangeArrowheads="1"/>
              </p:cNvSpPr>
              <p:nvPr/>
            </p:nvSpPr>
            <p:spPr bwMode="auto">
              <a:xfrm>
                <a:off x="3885"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2" name="Rectangle 221">
                <a:extLst>
                  <a:ext uri="{FF2B5EF4-FFF2-40B4-BE49-F238E27FC236}">
                    <a16:creationId xmlns="" xmlns:a16="http://schemas.microsoft.com/office/drawing/2014/main" id="{EA4A79BF-8281-4709-9EC2-8AC776508984}"/>
                  </a:ext>
                </a:extLst>
              </p:cNvPr>
              <p:cNvSpPr>
                <a:spLocks noChangeArrowheads="1"/>
              </p:cNvSpPr>
              <p:nvPr/>
            </p:nvSpPr>
            <p:spPr bwMode="auto">
              <a:xfrm>
                <a:off x="3885"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3" name="Rectangle 222">
                <a:extLst>
                  <a:ext uri="{FF2B5EF4-FFF2-40B4-BE49-F238E27FC236}">
                    <a16:creationId xmlns="" xmlns:a16="http://schemas.microsoft.com/office/drawing/2014/main" id="{C12BBFE4-CD33-4450-B5DC-8DE6748E3943}"/>
                  </a:ext>
                </a:extLst>
              </p:cNvPr>
              <p:cNvSpPr>
                <a:spLocks noChangeArrowheads="1"/>
              </p:cNvSpPr>
              <p:nvPr/>
            </p:nvSpPr>
            <p:spPr bwMode="auto">
              <a:xfrm>
                <a:off x="3885"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4" name="Rectangle 223">
                <a:extLst>
                  <a:ext uri="{FF2B5EF4-FFF2-40B4-BE49-F238E27FC236}">
                    <a16:creationId xmlns="" xmlns:a16="http://schemas.microsoft.com/office/drawing/2014/main" id="{87E3E95D-5BD8-4CBD-AAD1-AEDB784A43BF}"/>
                  </a:ext>
                </a:extLst>
              </p:cNvPr>
              <p:cNvSpPr>
                <a:spLocks noChangeArrowheads="1"/>
              </p:cNvSpPr>
              <p:nvPr/>
            </p:nvSpPr>
            <p:spPr bwMode="auto">
              <a:xfrm>
                <a:off x="3927"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5" name="Rectangle 224">
                <a:extLst>
                  <a:ext uri="{FF2B5EF4-FFF2-40B4-BE49-F238E27FC236}">
                    <a16:creationId xmlns="" xmlns:a16="http://schemas.microsoft.com/office/drawing/2014/main" id="{3BF6E960-9BA8-45E0-AC39-B79BF805BDBF}"/>
                  </a:ext>
                </a:extLst>
              </p:cNvPr>
              <p:cNvSpPr>
                <a:spLocks noChangeArrowheads="1"/>
              </p:cNvSpPr>
              <p:nvPr/>
            </p:nvSpPr>
            <p:spPr bwMode="auto">
              <a:xfrm>
                <a:off x="3927"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6" name="Rectangle 225">
                <a:extLst>
                  <a:ext uri="{FF2B5EF4-FFF2-40B4-BE49-F238E27FC236}">
                    <a16:creationId xmlns="" xmlns:a16="http://schemas.microsoft.com/office/drawing/2014/main" id="{08600C46-AC1B-4B37-AB0D-7A617287FAD4}"/>
                  </a:ext>
                </a:extLst>
              </p:cNvPr>
              <p:cNvSpPr>
                <a:spLocks noChangeArrowheads="1"/>
              </p:cNvSpPr>
              <p:nvPr/>
            </p:nvSpPr>
            <p:spPr bwMode="auto">
              <a:xfrm>
                <a:off x="3927"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7" name="Rectangle 226">
                <a:extLst>
                  <a:ext uri="{FF2B5EF4-FFF2-40B4-BE49-F238E27FC236}">
                    <a16:creationId xmlns="" xmlns:a16="http://schemas.microsoft.com/office/drawing/2014/main" id="{0AFD848D-07DB-4CB0-A772-958DCB14869A}"/>
                  </a:ext>
                </a:extLst>
              </p:cNvPr>
              <p:cNvSpPr>
                <a:spLocks noChangeArrowheads="1"/>
              </p:cNvSpPr>
              <p:nvPr/>
            </p:nvSpPr>
            <p:spPr bwMode="auto">
              <a:xfrm>
                <a:off x="3927"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8" name="Rectangle 227">
                <a:extLst>
                  <a:ext uri="{FF2B5EF4-FFF2-40B4-BE49-F238E27FC236}">
                    <a16:creationId xmlns="" xmlns:a16="http://schemas.microsoft.com/office/drawing/2014/main" id="{F1537F08-B130-4319-8110-47B6243609B1}"/>
                  </a:ext>
                </a:extLst>
              </p:cNvPr>
              <p:cNvSpPr>
                <a:spLocks noChangeArrowheads="1"/>
              </p:cNvSpPr>
              <p:nvPr/>
            </p:nvSpPr>
            <p:spPr bwMode="auto">
              <a:xfrm>
                <a:off x="3927"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49" name="Rectangle 228">
                <a:extLst>
                  <a:ext uri="{FF2B5EF4-FFF2-40B4-BE49-F238E27FC236}">
                    <a16:creationId xmlns="" xmlns:a16="http://schemas.microsoft.com/office/drawing/2014/main" id="{0CA31098-CDBF-482C-AE55-E3D80BD2EAC4}"/>
                  </a:ext>
                </a:extLst>
              </p:cNvPr>
              <p:cNvSpPr>
                <a:spLocks noChangeArrowheads="1"/>
              </p:cNvSpPr>
              <p:nvPr/>
            </p:nvSpPr>
            <p:spPr bwMode="auto">
              <a:xfrm>
                <a:off x="3776"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0" name="Rectangle 229">
                <a:extLst>
                  <a:ext uri="{FF2B5EF4-FFF2-40B4-BE49-F238E27FC236}">
                    <a16:creationId xmlns="" xmlns:a16="http://schemas.microsoft.com/office/drawing/2014/main" id="{93A368E2-6647-4A51-8E40-6D667D542136}"/>
                  </a:ext>
                </a:extLst>
              </p:cNvPr>
              <p:cNvSpPr>
                <a:spLocks noChangeArrowheads="1"/>
              </p:cNvSpPr>
              <p:nvPr/>
            </p:nvSpPr>
            <p:spPr bwMode="auto">
              <a:xfrm>
                <a:off x="3776"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1" name="Rectangle 230">
                <a:extLst>
                  <a:ext uri="{FF2B5EF4-FFF2-40B4-BE49-F238E27FC236}">
                    <a16:creationId xmlns="" xmlns:a16="http://schemas.microsoft.com/office/drawing/2014/main" id="{AC3D825A-AD2C-4B8E-8DFE-E2C94BA3B0F8}"/>
                  </a:ext>
                </a:extLst>
              </p:cNvPr>
              <p:cNvSpPr>
                <a:spLocks noChangeArrowheads="1"/>
              </p:cNvSpPr>
              <p:nvPr/>
            </p:nvSpPr>
            <p:spPr bwMode="auto">
              <a:xfrm>
                <a:off x="3776"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2" name="Rectangle 231">
                <a:extLst>
                  <a:ext uri="{FF2B5EF4-FFF2-40B4-BE49-F238E27FC236}">
                    <a16:creationId xmlns="" xmlns:a16="http://schemas.microsoft.com/office/drawing/2014/main" id="{B459105A-103B-4E11-AA26-9003E9E515F9}"/>
                  </a:ext>
                </a:extLst>
              </p:cNvPr>
              <p:cNvSpPr>
                <a:spLocks noChangeArrowheads="1"/>
              </p:cNvSpPr>
              <p:nvPr/>
            </p:nvSpPr>
            <p:spPr bwMode="auto">
              <a:xfrm>
                <a:off x="3818"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3" name="Rectangle 232">
                <a:extLst>
                  <a:ext uri="{FF2B5EF4-FFF2-40B4-BE49-F238E27FC236}">
                    <a16:creationId xmlns="" xmlns:a16="http://schemas.microsoft.com/office/drawing/2014/main" id="{9E0FE76C-EBA6-4E11-B686-729A2EF9D377}"/>
                  </a:ext>
                </a:extLst>
              </p:cNvPr>
              <p:cNvSpPr>
                <a:spLocks noChangeArrowheads="1"/>
              </p:cNvSpPr>
              <p:nvPr/>
            </p:nvSpPr>
            <p:spPr bwMode="auto">
              <a:xfrm>
                <a:off x="3818"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4" name="Rectangle 233">
                <a:extLst>
                  <a:ext uri="{FF2B5EF4-FFF2-40B4-BE49-F238E27FC236}">
                    <a16:creationId xmlns="" xmlns:a16="http://schemas.microsoft.com/office/drawing/2014/main" id="{5B4FFC87-2857-49BE-91BE-B8DDB91F6CB8}"/>
                  </a:ext>
                </a:extLst>
              </p:cNvPr>
              <p:cNvSpPr>
                <a:spLocks noChangeArrowheads="1"/>
              </p:cNvSpPr>
              <p:nvPr/>
            </p:nvSpPr>
            <p:spPr bwMode="auto">
              <a:xfrm>
                <a:off x="3818"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5" name="Rectangle 234">
                <a:extLst>
                  <a:ext uri="{FF2B5EF4-FFF2-40B4-BE49-F238E27FC236}">
                    <a16:creationId xmlns="" xmlns:a16="http://schemas.microsoft.com/office/drawing/2014/main" id="{3FA4D119-D7AE-4C73-BE77-2F5B1053DE06}"/>
                  </a:ext>
                </a:extLst>
              </p:cNvPr>
              <p:cNvSpPr>
                <a:spLocks noChangeArrowheads="1"/>
              </p:cNvSpPr>
              <p:nvPr/>
            </p:nvSpPr>
            <p:spPr bwMode="auto">
              <a:xfrm>
                <a:off x="3776"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6" name="Rectangle 235">
                <a:extLst>
                  <a:ext uri="{FF2B5EF4-FFF2-40B4-BE49-F238E27FC236}">
                    <a16:creationId xmlns="" xmlns:a16="http://schemas.microsoft.com/office/drawing/2014/main" id="{D0329A95-49B6-42B7-A9CA-B0AB9665786E}"/>
                  </a:ext>
                </a:extLst>
              </p:cNvPr>
              <p:cNvSpPr>
                <a:spLocks noChangeArrowheads="1"/>
              </p:cNvSpPr>
              <p:nvPr/>
            </p:nvSpPr>
            <p:spPr bwMode="auto">
              <a:xfrm>
                <a:off x="3818"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pic>
          <p:nvPicPr>
            <p:cNvPr id="28" name="Picture 27">
              <a:extLst>
                <a:ext uri="{FF2B5EF4-FFF2-40B4-BE49-F238E27FC236}">
                  <a16:creationId xmlns="" xmlns:a16="http://schemas.microsoft.com/office/drawing/2014/main" id="{ABD63C49-7223-48E9-9CFD-0170913F7D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4792" y="4594782"/>
              <a:ext cx="986067" cy="652749"/>
            </a:xfrm>
            <a:prstGeom prst="rect">
              <a:avLst/>
            </a:prstGeom>
          </p:spPr>
        </p:pic>
      </p:grpSp>
      <p:sp>
        <p:nvSpPr>
          <p:cNvPr id="57" name="Rectangle 56">
            <a:extLst>
              <a:ext uri="{FF2B5EF4-FFF2-40B4-BE49-F238E27FC236}">
                <a16:creationId xmlns="" xmlns:a16="http://schemas.microsoft.com/office/drawing/2014/main" id="{FBFBE0B6-765C-4B93-B37C-03B411CC01E2}"/>
              </a:ext>
            </a:extLst>
          </p:cNvPr>
          <p:cNvSpPr/>
          <p:nvPr/>
        </p:nvSpPr>
        <p:spPr>
          <a:xfrm>
            <a:off x="4262918" y="4335191"/>
            <a:ext cx="3657081" cy="45713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54"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353535"/>
                </a:solidFill>
                <a:effectLst/>
                <a:uLnTx/>
                <a:uFillTx/>
                <a:latin typeface="Segoe UI Semibold" panose="020B0702040204020203" pitchFamily="34" charset="0"/>
                <a:ea typeface="+mn-ea"/>
                <a:cs typeface="Segoe UI Semibold" panose="020B0702040204020203" pitchFamily="34" charset="0"/>
              </a:rPr>
              <a:t>Easy to administer</a:t>
            </a:r>
          </a:p>
        </p:txBody>
      </p:sp>
      <p:sp>
        <p:nvSpPr>
          <p:cNvPr id="58" name="Rectangle 57">
            <a:extLst>
              <a:ext uri="{FF2B5EF4-FFF2-40B4-BE49-F238E27FC236}">
                <a16:creationId xmlns="" xmlns:a16="http://schemas.microsoft.com/office/drawing/2014/main" id="{A2231B74-B351-4B2A-8BA0-95F7DA903E80}"/>
              </a:ext>
            </a:extLst>
          </p:cNvPr>
          <p:cNvSpPr/>
          <p:nvPr/>
        </p:nvSpPr>
        <p:spPr>
          <a:xfrm>
            <a:off x="4537198" y="4800498"/>
            <a:ext cx="3501056" cy="1599973"/>
          </a:xfrm>
          <a:prstGeom prst="rect">
            <a:avLst/>
          </a:prstGeom>
        </p:spPr>
        <p:txBody>
          <a:bodyPr wrap="square" lIns="109712" tIns="146284" rIns="91427" bIns="0">
            <a:no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No additional on-premises infrastructure</a:t>
            </a:r>
            <a:br>
              <a:rPr kumimoji="0" lang="en-US" sz="1400" b="0" i="0" u="none" strike="noStrike" kern="0" cap="none" spc="0" normalizeH="0" baseline="0" noProof="0" dirty="0">
                <a:ln>
                  <a:noFill/>
                </a:ln>
                <a:solidFill>
                  <a:srgbClr val="353535"/>
                </a:solidFill>
                <a:effectLst/>
                <a:uLnTx/>
                <a:uFillTx/>
                <a:latin typeface="Segoe UI"/>
                <a:ea typeface="+mn-ea"/>
                <a:cs typeface="+mn-cs"/>
              </a:rPr>
            </a:br>
            <a:endParaRPr kumimoji="0" lang="en-US" sz="1400" b="0" i="0" u="none" strike="noStrike" kern="0" cap="none" spc="0" normalizeH="0" baseline="0" noProof="0" dirty="0">
              <a:ln>
                <a:noFill/>
              </a:ln>
              <a:solidFill>
                <a:srgbClr val="353535"/>
              </a:solidFill>
              <a:effectLst/>
              <a:uLnTx/>
              <a:uFillTx/>
              <a:latin typeface="Segoe UI"/>
              <a:ea typeface="+mn-ea"/>
              <a:cs typeface="+mn-cs"/>
            </a:endParaRP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Register non-Windows 10 devices without AD FS</a:t>
            </a:r>
          </a:p>
        </p:txBody>
      </p:sp>
      <p:sp>
        <p:nvSpPr>
          <p:cNvPr id="59" name="Rectangle 58">
            <a:extLst>
              <a:ext uri="{FF2B5EF4-FFF2-40B4-BE49-F238E27FC236}">
                <a16:creationId xmlns="" xmlns:a16="http://schemas.microsoft.com/office/drawing/2014/main" id="{A6649626-A035-4BF6-B146-3082DE6132D6}"/>
              </a:ext>
            </a:extLst>
          </p:cNvPr>
          <p:cNvSpPr/>
          <p:nvPr/>
        </p:nvSpPr>
        <p:spPr>
          <a:xfrm>
            <a:off x="8073482" y="4335191"/>
            <a:ext cx="3657081" cy="45713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54"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353535"/>
                </a:solidFill>
                <a:effectLst/>
                <a:uLnTx/>
                <a:uFillTx/>
                <a:latin typeface="Segoe UI Semibold" panose="020B0702040204020203" pitchFamily="34" charset="0"/>
                <a:ea typeface="+mn-ea"/>
                <a:cs typeface="Segoe UI Semibold" panose="020B0702040204020203" pitchFamily="34" charset="0"/>
              </a:rPr>
              <a:t>Great user experience</a:t>
            </a:r>
          </a:p>
        </p:txBody>
      </p:sp>
      <p:sp>
        <p:nvSpPr>
          <p:cNvPr id="60" name="Rectangle 59">
            <a:extLst>
              <a:ext uri="{FF2B5EF4-FFF2-40B4-BE49-F238E27FC236}">
                <a16:creationId xmlns="" xmlns:a16="http://schemas.microsoft.com/office/drawing/2014/main" id="{76A2CB8B-626C-4AD2-9FB8-F87707678695}"/>
              </a:ext>
            </a:extLst>
          </p:cNvPr>
          <p:cNvSpPr/>
          <p:nvPr/>
        </p:nvSpPr>
        <p:spPr>
          <a:xfrm>
            <a:off x="8347762" y="4800498"/>
            <a:ext cx="3382800" cy="1599973"/>
          </a:xfrm>
          <a:prstGeom prst="rect">
            <a:avLst/>
          </a:prstGeom>
        </p:spPr>
        <p:txBody>
          <a:bodyPr wrap="square" lIns="109712" tIns="146284" rIns="91427" bIns="0">
            <a:noAutofit/>
          </a:bodyPr>
          <a:lstStyle/>
          <a:p>
            <a:pPr marL="0" marR="0" lvl="4"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Single sign-on experience for cloud apps from Active Directory domain-joined devices within your corpnet</a:t>
            </a:r>
          </a:p>
        </p:txBody>
      </p:sp>
      <p:sp>
        <p:nvSpPr>
          <p:cNvPr id="61" name="Rectangle 60">
            <a:extLst>
              <a:ext uri="{FF2B5EF4-FFF2-40B4-BE49-F238E27FC236}">
                <a16:creationId xmlns="" xmlns:a16="http://schemas.microsoft.com/office/drawing/2014/main" id="{54CD9956-459A-4EE2-9791-EC8A7C583BC6}"/>
              </a:ext>
            </a:extLst>
          </p:cNvPr>
          <p:cNvSpPr/>
          <p:nvPr/>
        </p:nvSpPr>
        <p:spPr>
          <a:xfrm>
            <a:off x="452352" y="4335191"/>
            <a:ext cx="3657081" cy="45713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54"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353535"/>
                </a:solidFill>
                <a:effectLst/>
                <a:uLnTx/>
                <a:uFillTx/>
                <a:latin typeface="Segoe UI Semibold" panose="020B0702040204020203" pitchFamily="34" charset="0"/>
                <a:ea typeface="+mn-ea"/>
                <a:cs typeface="Segoe UI Semibold" panose="020B0702040204020203" pitchFamily="34" charset="0"/>
              </a:rPr>
              <a:t>Easy to integrate</a:t>
            </a:r>
          </a:p>
        </p:txBody>
      </p:sp>
      <p:sp>
        <p:nvSpPr>
          <p:cNvPr id="63" name="Rectangle 62">
            <a:extLst>
              <a:ext uri="{FF2B5EF4-FFF2-40B4-BE49-F238E27FC236}">
                <a16:creationId xmlns="" xmlns:a16="http://schemas.microsoft.com/office/drawing/2014/main" id="{435E7562-8368-4F22-9CB4-EDB752BADF53}"/>
              </a:ext>
            </a:extLst>
          </p:cNvPr>
          <p:cNvSpPr/>
          <p:nvPr/>
        </p:nvSpPr>
        <p:spPr>
          <a:xfrm>
            <a:off x="726633" y="4800498"/>
            <a:ext cx="3382800" cy="1599973"/>
          </a:xfrm>
          <a:prstGeom prst="rect">
            <a:avLst/>
          </a:prstGeom>
        </p:spPr>
        <p:txBody>
          <a:bodyPr wrap="square" lIns="109712" tIns="146284" rIns="91427" bIns="0">
            <a:no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Works with both Password Hash Synchronization and Pass-through Authentication</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0" cap="none" spc="0" normalizeH="0" baseline="0" noProof="0" dirty="0">
                <a:ln>
                  <a:noFill/>
                </a:ln>
                <a:solidFill>
                  <a:srgbClr val="353535"/>
                </a:solidFill>
                <a:effectLst/>
                <a:uLnTx/>
                <a:uFillTx/>
                <a:latin typeface="Segoe UI"/>
                <a:ea typeface="+mn-ea"/>
                <a:cs typeface="+mn-cs"/>
              </a:rPr>
              <a:t>Supports Alternate Login ID</a:t>
            </a:r>
          </a:p>
        </p:txBody>
      </p:sp>
      <p:sp>
        <p:nvSpPr>
          <p:cNvPr id="64" name="arrow_15">
            <a:extLst>
              <a:ext uri="{FF2B5EF4-FFF2-40B4-BE49-F238E27FC236}">
                <a16:creationId xmlns="" xmlns:a16="http://schemas.microsoft.com/office/drawing/2014/main" id="{C5307386-AB10-4715-B3D5-395982DEBF63}"/>
              </a:ext>
            </a:extLst>
          </p:cNvPr>
          <p:cNvSpPr>
            <a:spLocks noChangeAspect="1" noEditPoints="1"/>
          </p:cNvSpPr>
          <p:nvPr/>
        </p:nvSpPr>
        <p:spPr bwMode="auto">
          <a:xfrm>
            <a:off x="452352" y="4925103"/>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65" name="arrow_15">
            <a:extLst>
              <a:ext uri="{FF2B5EF4-FFF2-40B4-BE49-F238E27FC236}">
                <a16:creationId xmlns="" xmlns:a16="http://schemas.microsoft.com/office/drawing/2014/main" id="{A7FD0CEE-A8EC-4E02-B700-F7A92D5A42B1}"/>
              </a:ext>
            </a:extLst>
          </p:cNvPr>
          <p:cNvSpPr>
            <a:spLocks noChangeAspect="1" noEditPoints="1"/>
          </p:cNvSpPr>
          <p:nvPr/>
        </p:nvSpPr>
        <p:spPr bwMode="auto">
          <a:xfrm>
            <a:off x="452352" y="5658205"/>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66" name="arrow_15">
            <a:extLst>
              <a:ext uri="{FF2B5EF4-FFF2-40B4-BE49-F238E27FC236}">
                <a16:creationId xmlns="" xmlns:a16="http://schemas.microsoft.com/office/drawing/2014/main" id="{83ADFAB7-6BF8-4630-9CF7-4EEB3944D6EC}"/>
              </a:ext>
            </a:extLst>
          </p:cNvPr>
          <p:cNvSpPr>
            <a:spLocks noChangeAspect="1" noEditPoints="1"/>
          </p:cNvSpPr>
          <p:nvPr/>
        </p:nvSpPr>
        <p:spPr bwMode="auto">
          <a:xfrm>
            <a:off x="4262918" y="4925103"/>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67" name="arrow_15">
            <a:extLst>
              <a:ext uri="{FF2B5EF4-FFF2-40B4-BE49-F238E27FC236}">
                <a16:creationId xmlns="" xmlns:a16="http://schemas.microsoft.com/office/drawing/2014/main" id="{4FD4A8E4-2CBE-46B6-8E16-B3EC2659D31D}"/>
              </a:ext>
            </a:extLst>
          </p:cNvPr>
          <p:cNvSpPr>
            <a:spLocks noChangeAspect="1" noEditPoints="1"/>
          </p:cNvSpPr>
          <p:nvPr/>
        </p:nvSpPr>
        <p:spPr bwMode="auto">
          <a:xfrm>
            <a:off x="4262918" y="5426266"/>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68" name="arrow_15">
            <a:extLst>
              <a:ext uri="{FF2B5EF4-FFF2-40B4-BE49-F238E27FC236}">
                <a16:creationId xmlns="" xmlns:a16="http://schemas.microsoft.com/office/drawing/2014/main" id="{A04D7BB9-18ED-485B-B463-513B72A0F5AD}"/>
              </a:ext>
            </a:extLst>
          </p:cNvPr>
          <p:cNvSpPr>
            <a:spLocks noChangeAspect="1" noEditPoints="1"/>
          </p:cNvSpPr>
          <p:nvPr/>
        </p:nvSpPr>
        <p:spPr bwMode="auto">
          <a:xfrm>
            <a:off x="8083006" y="4925103"/>
            <a:ext cx="274281" cy="273034"/>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9525" cap="sq">
            <a:solidFill>
              <a:schemeClr val="accent4"/>
            </a:solidFill>
            <a:prstDash val="solid"/>
            <a:miter lim="800000"/>
            <a:headEnd/>
            <a:tailEnd/>
          </a:ln>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Semilight"/>
              <a:ea typeface="+mn-ea"/>
              <a:cs typeface="+mn-cs"/>
            </a:endParaRPr>
          </a:p>
        </p:txBody>
      </p:sp>
      <p:cxnSp>
        <p:nvCxnSpPr>
          <p:cNvPr id="72" name="Connector: Elbow 148">
            <a:extLst>
              <a:ext uri="{FF2B5EF4-FFF2-40B4-BE49-F238E27FC236}">
                <a16:creationId xmlns="" xmlns:a16="http://schemas.microsoft.com/office/drawing/2014/main" id="{8BF7B34A-6526-44E6-A0B6-0EE9EF636567}"/>
              </a:ext>
            </a:extLst>
          </p:cNvPr>
          <p:cNvCxnSpPr>
            <a:cxnSpLocks/>
          </p:cNvCxnSpPr>
          <p:nvPr/>
        </p:nvCxnSpPr>
        <p:spPr>
          <a:xfrm>
            <a:off x="4498161" y="2921977"/>
            <a:ext cx="1173325" cy="398669"/>
          </a:xfrm>
          <a:prstGeom prst="straightConnector1">
            <a:avLst/>
          </a:prstGeom>
          <a:noFill/>
          <a:ln w="15875">
            <a:solidFill>
              <a:schemeClr val="tx1"/>
            </a:solidFill>
            <a:prstDash val="sysDash"/>
            <a:miter lim="800000"/>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74" name="Connector: Elbow 148">
            <a:extLst>
              <a:ext uri="{FF2B5EF4-FFF2-40B4-BE49-F238E27FC236}">
                <a16:creationId xmlns="" xmlns:a16="http://schemas.microsoft.com/office/drawing/2014/main" id="{304128ED-40A7-41C7-97D5-696CD5504007}"/>
              </a:ext>
            </a:extLst>
          </p:cNvPr>
          <p:cNvCxnSpPr>
            <a:cxnSpLocks/>
          </p:cNvCxnSpPr>
          <p:nvPr/>
        </p:nvCxnSpPr>
        <p:spPr>
          <a:xfrm flipV="1">
            <a:off x="6693944" y="2716342"/>
            <a:ext cx="1658813" cy="608881"/>
          </a:xfrm>
          <a:prstGeom prst="straightConnector1">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94228165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D8494A-45F5-478A-B2D6-016B15F254D6}"/>
              </a:ext>
            </a:extLst>
          </p:cNvPr>
          <p:cNvSpPr>
            <a:spLocks noGrp="1"/>
          </p:cNvSpPr>
          <p:nvPr>
            <p:ph type="title"/>
          </p:nvPr>
        </p:nvSpPr>
        <p:spPr/>
        <p:txBody>
          <a:bodyPr>
            <a:normAutofit fontScale="90000"/>
          </a:bodyPr>
          <a:lstStyle/>
          <a:p>
            <a:pPr algn="ctr"/>
            <a:r>
              <a:rPr lang="en-US" sz="4000" dirty="0"/>
              <a:t>Seamless Single Sign-on through AADC</a:t>
            </a:r>
            <a:br>
              <a:rPr lang="en-US" sz="4000" dirty="0"/>
            </a:br>
            <a:r>
              <a:rPr lang="en-US" sz="900" dirty="0">
                <a:gradFill>
                  <a:gsLst>
                    <a:gs pos="1250">
                      <a:srgbClr val="353535"/>
                    </a:gs>
                    <a:gs pos="100000">
                      <a:srgbClr val="353535"/>
                    </a:gs>
                  </a:gsLst>
                  <a:lin ang="5400000" scaled="0"/>
                </a:gradFill>
              </a:rPr>
              <a:t/>
            </a:r>
            <a:br>
              <a:rPr lang="en-US" sz="900" dirty="0">
                <a:gradFill>
                  <a:gsLst>
                    <a:gs pos="1250">
                      <a:srgbClr val="353535"/>
                    </a:gs>
                    <a:gs pos="100000">
                      <a:srgbClr val="353535"/>
                    </a:gs>
                  </a:gsLst>
                  <a:lin ang="5400000" scaled="0"/>
                </a:gradFill>
              </a:rPr>
            </a:br>
            <a:r>
              <a:rPr lang="en-US" sz="2100" spc="0" dirty="0">
                <a:solidFill>
                  <a:srgbClr val="353535"/>
                </a:solidFill>
                <a:latin typeface="Segoe UI" panose="020B0502040204020203" pitchFamily="34" charset="0"/>
              </a:rPr>
              <a:t>How seamless SSO works with Pass-through authentication and Password hash synchronization</a:t>
            </a:r>
            <a:endParaRPr lang="en-US" sz="2100" dirty="0"/>
          </a:p>
        </p:txBody>
      </p:sp>
      <p:sp>
        <p:nvSpPr>
          <p:cNvPr id="118" name="Rectangle 117">
            <a:extLst>
              <a:ext uri="{FF2B5EF4-FFF2-40B4-BE49-F238E27FC236}">
                <a16:creationId xmlns="" xmlns:a16="http://schemas.microsoft.com/office/drawing/2014/main" id="{042D91AA-72F7-4F4F-8EC9-4599BA8A8868}"/>
              </a:ext>
            </a:extLst>
          </p:cNvPr>
          <p:cNvSpPr/>
          <p:nvPr/>
        </p:nvSpPr>
        <p:spPr bwMode="auto">
          <a:xfrm>
            <a:off x="458000" y="2125848"/>
            <a:ext cx="11272563" cy="42710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9" name="Rounded Rectangle 107">
            <a:extLst>
              <a:ext uri="{FF2B5EF4-FFF2-40B4-BE49-F238E27FC236}">
                <a16:creationId xmlns="" xmlns:a16="http://schemas.microsoft.com/office/drawing/2014/main" id="{D8EC34A4-66D9-4616-BE83-95105AA3DA23}"/>
              </a:ext>
            </a:extLst>
          </p:cNvPr>
          <p:cNvSpPr>
            <a:spLocks noChangeAspect="1"/>
          </p:cNvSpPr>
          <p:nvPr/>
        </p:nvSpPr>
        <p:spPr bwMode="auto">
          <a:xfrm flipH="1">
            <a:off x="2743677" y="4321890"/>
            <a:ext cx="6650008" cy="2075051"/>
          </a:xfrm>
          <a:prstGeom prst="rect">
            <a:avLst/>
          </a:prstGeom>
          <a:noFill/>
          <a:ln w="12700">
            <a:solidFill>
              <a:schemeClr val="tx1"/>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895403" rtl="0" eaLnBrk="1" fontAlgn="base" latinLnBrk="0" hangingPunct="1">
              <a:lnSpc>
                <a:spcPct val="90000"/>
              </a:lnSpc>
              <a:spcBef>
                <a:spcPct val="0"/>
              </a:spcBef>
              <a:spcAft>
                <a:spcPct val="0"/>
              </a:spcAft>
              <a:buClrTx/>
              <a:buSzPct val="80000"/>
              <a:buFontTx/>
              <a:buNone/>
              <a:tabLst/>
              <a:defRPr/>
            </a:pPr>
            <a:r>
              <a:rPr kumimoji="0" lang="en-US" sz="1400" b="0" i="0" u="none" strike="noStrike" kern="0" cap="none" spc="0" normalizeH="0" baseline="0" noProof="0" dirty="0">
                <a:ln>
                  <a:noFill/>
                </a:ln>
                <a:solidFill>
                  <a:srgbClr val="353535"/>
                </a:solidFill>
                <a:effectLst/>
                <a:uLnTx/>
                <a:uFillTx/>
                <a:latin typeface="Segoe UI" panose="020B0502040204020203" pitchFamily="34" charset="0"/>
                <a:ea typeface="ＭＳ Ｐゴシック" charset="0"/>
                <a:cs typeface="Segoe UI" panose="020B0502040204020203" pitchFamily="34" charset="0"/>
              </a:rPr>
              <a:t>CONTOSO CORPNET</a:t>
            </a:r>
          </a:p>
        </p:txBody>
      </p:sp>
      <p:grpSp>
        <p:nvGrpSpPr>
          <p:cNvPr id="128" name="Group 127">
            <a:extLst>
              <a:ext uri="{FF2B5EF4-FFF2-40B4-BE49-F238E27FC236}">
                <a16:creationId xmlns="" xmlns:a16="http://schemas.microsoft.com/office/drawing/2014/main" id="{BA290B02-28E5-407E-8ACF-E79D046B18C9}"/>
              </a:ext>
            </a:extLst>
          </p:cNvPr>
          <p:cNvGrpSpPr/>
          <p:nvPr/>
        </p:nvGrpSpPr>
        <p:grpSpPr>
          <a:xfrm>
            <a:off x="3166193" y="4894805"/>
            <a:ext cx="1323176" cy="1068247"/>
            <a:chOff x="1124660" y="2438555"/>
            <a:chExt cx="1323363" cy="1068399"/>
          </a:xfrm>
        </p:grpSpPr>
        <p:sp>
          <p:nvSpPr>
            <p:cNvPr id="129" name="Freeform 5">
              <a:extLst>
                <a:ext uri="{FF2B5EF4-FFF2-40B4-BE49-F238E27FC236}">
                  <a16:creationId xmlns="" xmlns:a16="http://schemas.microsoft.com/office/drawing/2014/main" id="{A815041E-0DD7-45CF-BADB-C2FD4F22BC37}"/>
                </a:ext>
              </a:extLst>
            </p:cNvPr>
            <p:cNvSpPr>
              <a:spLocks noEditPoints="1"/>
            </p:cNvSpPr>
            <p:nvPr/>
          </p:nvSpPr>
          <p:spPr bwMode="auto">
            <a:xfrm>
              <a:off x="1610118" y="2948250"/>
              <a:ext cx="837905" cy="558704"/>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222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Semilight"/>
                <a:ea typeface="+mn-ea"/>
                <a:cs typeface="+mn-cs"/>
              </a:endParaRPr>
            </a:p>
          </p:txBody>
        </p:sp>
        <p:grpSp>
          <p:nvGrpSpPr>
            <p:cNvPr id="130" name="Group 129">
              <a:extLst>
                <a:ext uri="{FF2B5EF4-FFF2-40B4-BE49-F238E27FC236}">
                  <a16:creationId xmlns="" xmlns:a16="http://schemas.microsoft.com/office/drawing/2014/main" id="{C3F4CE4C-DB32-4F77-A064-B1CE277EE29B}"/>
                </a:ext>
              </a:extLst>
            </p:cNvPr>
            <p:cNvGrpSpPr/>
            <p:nvPr/>
          </p:nvGrpSpPr>
          <p:grpSpPr>
            <a:xfrm>
              <a:off x="1124660" y="2438555"/>
              <a:ext cx="593820" cy="706058"/>
              <a:chOff x="6447047" y="5804307"/>
              <a:chExt cx="414034" cy="492291"/>
            </a:xfrm>
          </p:grpSpPr>
          <p:sp>
            <p:nvSpPr>
              <p:cNvPr id="131" name="Freeform 9">
                <a:extLst>
                  <a:ext uri="{FF2B5EF4-FFF2-40B4-BE49-F238E27FC236}">
                    <a16:creationId xmlns="" xmlns:a16="http://schemas.microsoft.com/office/drawing/2014/main" id="{0BA4BE38-03A2-4DBC-8795-9BCA1EC6FD02}"/>
                  </a:ext>
                </a:extLst>
              </p:cNvPr>
              <p:cNvSpPr>
                <a:spLocks/>
              </p:cNvSpPr>
              <p:nvPr/>
            </p:nvSpPr>
            <p:spPr bwMode="auto">
              <a:xfrm>
                <a:off x="6447047" y="6094541"/>
                <a:ext cx="414034" cy="202057"/>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132" name="Oval 8">
                <a:extLst>
                  <a:ext uri="{FF2B5EF4-FFF2-40B4-BE49-F238E27FC236}">
                    <a16:creationId xmlns="" xmlns:a16="http://schemas.microsoft.com/office/drawing/2014/main" id="{896B084C-F768-44E1-B5B3-2FF37D67CBBC}"/>
                  </a:ext>
                </a:extLst>
              </p:cNvPr>
              <p:cNvSpPr>
                <a:spLocks noChangeArrowheads="1"/>
              </p:cNvSpPr>
              <p:nvPr/>
            </p:nvSpPr>
            <p:spPr bwMode="auto">
              <a:xfrm>
                <a:off x="6507270" y="5804307"/>
                <a:ext cx="293587" cy="290228"/>
              </a:xfrm>
              <a:prstGeom prst="ellipse">
                <a:avLst/>
              </a:prstGeom>
              <a:noFill/>
              <a:ln w="19050" cap="flat">
                <a:solidFill>
                  <a:schemeClr val="accent4"/>
                </a:solidFill>
                <a:prstDash val="solid"/>
                <a:miter lim="800000"/>
                <a:headEnd/>
                <a:tailEnd/>
              </a:ln>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grpSp>
      </p:grpSp>
      <p:grpSp>
        <p:nvGrpSpPr>
          <p:cNvPr id="133" name="Group 132">
            <a:extLst>
              <a:ext uri="{FF2B5EF4-FFF2-40B4-BE49-F238E27FC236}">
                <a16:creationId xmlns="" xmlns:a16="http://schemas.microsoft.com/office/drawing/2014/main" id="{2DC54AAE-6F6D-4DD4-96D3-9BF8A0345C70}"/>
              </a:ext>
            </a:extLst>
          </p:cNvPr>
          <p:cNvGrpSpPr/>
          <p:nvPr/>
        </p:nvGrpSpPr>
        <p:grpSpPr>
          <a:xfrm>
            <a:off x="7255055" y="4661878"/>
            <a:ext cx="3128636" cy="1792411"/>
            <a:chOff x="7985545" y="4468077"/>
            <a:chExt cx="3129080" cy="1792666"/>
          </a:xfrm>
        </p:grpSpPr>
        <p:sp>
          <p:nvSpPr>
            <p:cNvPr id="134" name="Freeform 280">
              <a:extLst>
                <a:ext uri="{FF2B5EF4-FFF2-40B4-BE49-F238E27FC236}">
                  <a16:creationId xmlns="" xmlns:a16="http://schemas.microsoft.com/office/drawing/2014/main" id="{E6EAC86A-3DF9-4C73-B7E6-74229A65A888}"/>
                </a:ext>
              </a:extLst>
            </p:cNvPr>
            <p:cNvSpPr/>
            <p:nvPr/>
          </p:nvSpPr>
          <p:spPr bwMode="auto">
            <a:xfrm>
              <a:off x="7985545" y="4468077"/>
              <a:ext cx="3129080" cy="1792666"/>
            </a:xfrm>
            <a:prstGeom prst="triangle">
              <a:avLst/>
            </a:prstGeom>
            <a:solidFill>
              <a:srgbClr val="F2F2F2"/>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135" name="Rectangle 134">
              <a:extLst>
                <a:ext uri="{FF2B5EF4-FFF2-40B4-BE49-F238E27FC236}">
                  <a16:creationId xmlns="" xmlns:a16="http://schemas.microsoft.com/office/drawing/2014/main" id="{9287C466-6D4D-4E10-A4FA-270AFE24C3C2}"/>
                </a:ext>
              </a:extLst>
            </p:cNvPr>
            <p:cNvSpPr/>
            <p:nvPr/>
          </p:nvSpPr>
          <p:spPr bwMode="auto">
            <a:xfrm>
              <a:off x="9497910" y="5128798"/>
              <a:ext cx="1341506" cy="1120654"/>
            </a:xfrm>
            <a:prstGeom prst="rect">
              <a:avLst/>
            </a:prstGeom>
          </p:spPr>
          <p:txBody>
            <a:bodyPr vert="horz" wrap="square" lIns="146284" tIns="91427" rIns="146284" bIns="91427" rtlCol="0" anchor="t">
              <a:noAutofit/>
            </a:bodyPr>
            <a:lstStyle/>
            <a:p>
              <a:pPr marL="0" marR="0" lvl="0" indent="0" algn="l" defTabSz="914367"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
              </a:r>
              <a:b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b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Active Directory</a:t>
              </a:r>
            </a:p>
          </p:txBody>
        </p:sp>
        <p:grpSp>
          <p:nvGrpSpPr>
            <p:cNvPr id="136" name="Group 207">
              <a:extLst>
                <a:ext uri="{FF2B5EF4-FFF2-40B4-BE49-F238E27FC236}">
                  <a16:creationId xmlns="" xmlns:a16="http://schemas.microsoft.com/office/drawing/2014/main" id="{EDD097B7-B90A-4C52-AA72-148320F0CB09}"/>
                </a:ext>
              </a:extLst>
            </p:cNvPr>
            <p:cNvGrpSpPr>
              <a:grpSpLocks noChangeAspect="1"/>
            </p:cNvGrpSpPr>
            <p:nvPr/>
          </p:nvGrpSpPr>
          <p:grpSpPr bwMode="auto">
            <a:xfrm>
              <a:off x="8732720" y="5421290"/>
              <a:ext cx="672524" cy="654403"/>
              <a:chOff x="3750" y="2040"/>
              <a:chExt cx="334" cy="325"/>
            </a:xfrm>
          </p:grpSpPr>
          <p:sp>
            <p:nvSpPr>
              <p:cNvPr id="138" name="Rectangle 208">
                <a:extLst>
                  <a:ext uri="{FF2B5EF4-FFF2-40B4-BE49-F238E27FC236}">
                    <a16:creationId xmlns="" xmlns:a16="http://schemas.microsoft.com/office/drawing/2014/main" id="{07C82836-7440-405F-AF4E-8F8F23BFB7A7}"/>
                  </a:ext>
                </a:extLst>
              </p:cNvPr>
              <p:cNvSpPr>
                <a:spLocks noChangeArrowheads="1"/>
              </p:cNvSpPr>
              <p:nvPr/>
            </p:nvSpPr>
            <p:spPr bwMode="auto">
              <a:xfrm>
                <a:off x="3860" y="2071"/>
                <a:ext cx="150" cy="294"/>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9" name="Freeform 209">
                <a:extLst>
                  <a:ext uri="{FF2B5EF4-FFF2-40B4-BE49-F238E27FC236}">
                    <a16:creationId xmlns="" xmlns:a16="http://schemas.microsoft.com/office/drawing/2014/main" id="{454324C0-BB47-4B02-BADE-B7FABF654C36}"/>
                  </a:ext>
                </a:extLst>
              </p:cNvPr>
              <p:cNvSpPr>
                <a:spLocks/>
              </p:cNvSpPr>
              <p:nvPr/>
            </p:nvSpPr>
            <p:spPr bwMode="auto">
              <a:xfrm>
                <a:off x="3750" y="2146"/>
                <a:ext cx="83" cy="219"/>
              </a:xfrm>
              <a:custGeom>
                <a:avLst/>
                <a:gdLst>
                  <a:gd name="T0" fmla="*/ 83 w 83"/>
                  <a:gd name="T1" fmla="*/ 219 h 219"/>
                  <a:gd name="T2" fmla="*/ 0 w 83"/>
                  <a:gd name="T3" fmla="*/ 219 h 219"/>
                  <a:gd name="T4" fmla="*/ 0 w 83"/>
                  <a:gd name="T5" fmla="*/ 0 h 219"/>
                  <a:gd name="T6" fmla="*/ 83 w 83"/>
                  <a:gd name="T7" fmla="*/ 0 h 219"/>
                </a:gdLst>
                <a:ahLst/>
                <a:cxnLst>
                  <a:cxn ang="0">
                    <a:pos x="T0" y="T1"/>
                  </a:cxn>
                  <a:cxn ang="0">
                    <a:pos x="T2" y="T3"/>
                  </a:cxn>
                  <a:cxn ang="0">
                    <a:pos x="T4" y="T5"/>
                  </a:cxn>
                  <a:cxn ang="0">
                    <a:pos x="T6" y="T7"/>
                  </a:cxn>
                </a:cxnLst>
                <a:rect l="0" t="0" r="r" b="b"/>
                <a:pathLst>
                  <a:path w="83" h="219">
                    <a:moveTo>
                      <a:pt x="83" y="219"/>
                    </a:moveTo>
                    <a:lnTo>
                      <a:pt x="0" y="219"/>
                    </a:lnTo>
                    <a:lnTo>
                      <a:pt x="0" y="0"/>
                    </a:lnTo>
                    <a:lnTo>
                      <a:pt x="83"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0" name="Freeform 210">
                <a:extLst>
                  <a:ext uri="{FF2B5EF4-FFF2-40B4-BE49-F238E27FC236}">
                    <a16:creationId xmlns="" xmlns:a16="http://schemas.microsoft.com/office/drawing/2014/main" id="{3DE1BCEE-CD61-4878-A15B-24F53A76298A}"/>
                  </a:ext>
                </a:extLst>
              </p:cNvPr>
              <p:cNvSpPr>
                <a:spLocks/>
              </p:cNvSpPr>
              <p:nvPr/>
            </p:nvSpPr>
            <p:spPr bwMode="auto">
              <a:xfrm>
                <a:off x="4037" y="2224"/>
                <a:ext cx="47" cy="141"/>
              </a:xfrm>
              <a:custGeom>
                <a:avLst/>
                <a:gdLst>
                  <a:gd name="T0" fmla="*/ 0 w 47"/>
                  <a:gd name="T1" fmla="*/ 141 h 141"/>
                  <a:gd name="T2" fmla="*/ 47 w 47"/>
                  <a:gd name="T3" fmla="*/ 141 h 141"/>
                  <a:gd name="T4" fmla="*/ 47 w 47"/>
                  <a:gd name="T5" fmla="*/ 0 h 141"/>
                  <a:gd name="T6" fmla="*/ 0 w 47"/>
                  <a:gd name="T7" fmla="*/ 0 h 141"/>
                </a:gdLst>
                <a:ahLst/>
                <a:cxnLst>
                  <a:cxn ang="0">
                    <a:pos x="T0" y="T1"/>
                  </a:cxn>
                  <a:cxn ang="0">
                    <a:pos x="T2" y="T3"/>
                  </a:cxn>
                  <a:cxn ang="0">
                    <a:pos x="T4" y="T5"/>
                  </a:cxn>
                  <a:cxn ang="0">
                    <a:pos x="T6" y="T7"/>
                  </a:cxn>
                </a:cxnLst>
                <a:rect l="0" t="0" r="r" b="b"/>
                <a:pathLst>
                  <a:path w="47" h="141">
                    <a:moveTo>
                      <a:pt x="0" y="141"/>
                    </a:moveTo>
                    <a:lnTo>
                      <a:pt x="47" y="141"/>
                    </a:lnTo>
                    <a:lnTo>
                      <a:pt x="47" y="0"/>
                    </a:lnTo>
                    <a:lnTo>
                      <a:pt x="0"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1" name="Freeform 211">
                <a:extLst>
                  <a:ext uri="{FF2B5EF4-FFF2-40B4-BE49-F238E27FC236}">
                    <a16:creationId xmlns="" xmlns:a16="http://schemas.microsoft.com/office/drawing/2014/main" id="{6A1A8A4A-F9BC-4DDE-8B30-70A62EB5B791}"/>
                  </a:ext>
                </a:extLst>
              </p:cNvPr>
              <p:cNvSpPr>
                <a:spLocks/>
              </p:cNvSpPr>
              <p:nvPr/>
            </p:nvSpPr>
            <p:spPr bwMode="auto">
              <a:xfrm>
                <a:off x="3917" y="2312"/>
                <a:ext cx="36" cy="53"/>
              </a:xfrm>
              <a:custGeom>
                <a:avLst/>
                <a:gdLst>
                  <a:gd name="T0" fmla="*/ 19 w 19"/>
                  <a:gd name="T1" fmla="*/ 28 h 28"/>
                  <a:gd name="T2" fmla="*/ 19 w 19"/>
                  <a:gd name="T3" fmla="*/ 10 h 28"/>
                  <a:gd name="T4" fmla="*/ 9 w 19"/>
                  <a:gd name="T5" fmla="*/ 0 h 28"/>
                  <a:gd name="T6" fmla="*/ 0 w 19"/>
                  <a:gd name="T7" fmla="*/ 10 h 28"/>
                  <a:gd name="T8" fmla="*/ 0 w 19"/>
                  <a:gd name="T9" fmla="*/ 28 h 28"/>
                </a:gdLst>
                <a:ahLst/>
                <a:cxnLst>
                  <a:cxn ang="0">
                    <a:pos x="T0" y="T1"/>
                  </a:cxn>
                  <a:cxn ang="0">
                    <a:pos x="T2" y="T3"/>
                  </a:cxn>
                  <a:cxn ang="0">
                    <a:pos x="T4" y="T5"/>
                  </a:cxn>
                  <a:cxn ang="0">
                    <a:pos x="T6" y="T7"/>
                  </a:cxn>
                  <a:cxn ang="0">
                    <a:pos x="T8" y="T9"/>
                  </a:cxn>
                </a:cxnLst>
                <a:rect l="0" t="0" r="r" b="b"/>
                <a:pathLst>
                  <a:path w="19" h="28">
                    <a:moveTo>
                      <a:pt x="19" y="28"/>
                    </a:moveTo>
                    <a:cubicBezTo>
                      <a:pt x="19" y="10"/>
                      <a:pt x="19" y="10"/>
                      <a:pt x="19" y="10"/>
                    </a:cubicBezTo>
                    <a:cubicBezTo>
                      <a:pt x="19" y="5"/>
                      <a:pt x="15" y="0"/>
                      <a:pt x="9" y="0"/>
                    </a:cubicBezTo>
                    <a:cubicBezTo>
                      <a:pt x="4" y="0"/>
                      <a:pt x="0" y="5"/>
                      <a:pt x="0" y="10"/>
                    </a:cubicBezTo>
                    <a:cubicBezTo>
                      <a:pt x="0" y="28"/>
                      <a:pt x="0" y="28"/>
                      <a:pt x="0" y="28"/>
                    </a:cubicBez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2" name="Rectangle 212">
                <a:extLst>
                  <a:ext uri="{FF2B5EF4-FFF2-40B4-BE49-F238E27FC236}">
                    <a16:creationId xmlns="" xmlns:a16="http://schemas.microsoft.com/office/drawing/2014/main" id="{630843CE-3277-4A1F-A657-8968D69899A1}"/>
                  </a:ext>
                </a:extLst>
              </p:cNvPr>
              <p:cNvSpPr>
                <a:spLocks noChangeArrowheads="1"/>
              </p:cNvSpPr>
              <p:nvPr/>
            </p:nvSpPr>
            <p:spPr bwMode="auto">
              <a:xfrm>
                <a:off x="3888" y="2040"/>
                <a:ext cx="42" cy="31"/>
              </a:xfrm>
              <a:prstGeom prst="rect">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3" name="Rectangle 213">
                <a:extLst>
                  <a:ext uri="{FF2B5EF4-FFF2-40B4-BE49-F238E27FC236}">
                    <a16:creationId xmlns="" xmlns:a16="http://schemas.microsoft.com/office/drawing/2014/main" id="{C7D7B9F6-BCDC-4A00-9A38-E784847F7461}"/>
                  </a:ext>
                </a:extLst>
              </p:cNvPr>
              <p:cNvSpPr>
                <a:spLocks noChangeArrowheads="1"/>
              </p:cNvSpPr>
              <p:nvPr/>
            </p:nvSpPr>
            <p:spPr bwMode="auto">
              <a:xfrm>
                <a:off x="3970"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4" name="Rectangle 214">
                <a:extLst>
                  <a:ext uri="{FF2B5EF4-FFF2-40B4-BE49-F238E27FC236}">
                    <a16:creationId xmlns="" xmlns:a16="http://schemas.microsoft.com/office/drawing/2014/main" id="{14AD3110-BF6E-414A-BBBD-88712B3B7404}"/>
                  </a:ext>
                </a:extLst>
              </p:cNvPr>
              <p:cNvSpPr>
                <a:spLocks noChangeArrowheads="1"/>
              </p:cNvSpPr>
              <p:nvPr/>
            </p:nvSpPr>
            <p:spPr bwMode="auto">
              <a:xfrm>
                <a:off x="3970"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5" name="Rectangle 215">
                <a:extLst>
                  <a:ext uri="{FF2B5EF4-FFF2-40B4-BE49-F238E27FC236}">
                    <a16:creationId xmlns="" xmlns:a16="http://schemas.microsoft.com/office/drawing/2014/main" id="{FFACA1FE-A9E3-4455-9C63-9032621AA1DB}"/>
                  </a:ext>
                </a:extLst>
              </p:cNvPr>
              <p:cNvSpPr>
                <a:spLocks noChangeArrowheads="1"/>
              </p:cNvSpPr>
              <p:nvPr/>
            </p:nvSpPr>
            <p:spPr bwMode="auto">
              <a:xfrm>
                <a:off x="3970"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6" name="Rectangle 216">
                <a:extLst>
                  <a:ext uri="{FF2B5EF4-FFF2-40B4-BE49-F238E27FC236}">
                    <a16:creationId xmlns="" xmlns:a16="http://schemas.microsoft.com/office/drawing/2014/main" id="{8A770A56-B7A4-41CF-9E93-119409729A0C}"/>
                  </a:ext>
                </a:extLst>
              </p:cNvPr>
              <p:cNvSpPr>
                <a:spLocks noChangeArrowheads="1"/>
              </p:cNvSpPr>
              <p:nvPr/>
            </p:nvSpPr>
            <p:spPr bwMode="auto">
              <a:xfrm>
                <a:off x="3970"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7" name="Rectangle 217">
                <a:extLst>
                  <a:ext uri="{FF2B5EF4-FFF2-40B4-BE49-F238E27FC236}">
                    <a16:creationId xmlns="" xmlns:a16="http://schemas.microsoft.com/office/drawing/2014/main" id="{D2310DF9-893E-4EB7-9417-1777AA1AF88B}"/>
                  </a:ext>
                </a:extLst>
              </p:cNvPr>
              <p:cNvSpPr>
                <a:spLocks noChangeArrowheads="1"/>
              </p:cNvSpPr>
              <p:nvPr/>
            </p:nvSpPr>
            <p:spPr bwMode="auto">
              <a:xfrm>
                <a:off x="3970"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8" name="Rectangle 218">
                <a:extLst>
                  <a:ext uri="{FF2B5EF4-FFF2-40B4-BE49-F238E27FC236}">
                    <a16:creationId xmlns="" xmlns:a16="http://schemas.microsoft.com/office/drawing/2014/main" id="{4126C55C-100F-46F4-8667-B5F7FFFF3C17}"/>
                  </a:ext>
                </a:extLst>
              </p:cNvPr>
              <p:cNvSpPr>
                <a:spLocks noChangeArrowheads="1"/>
              </p:cNvSpPr>
              <p:nvPr/>
            </p:nvSpPr>
            <p:spPr bwMode="auto">
              <a:xfrm>
                <a:off x="3885"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9" name="Rectangle 219">
                <a:extLst>
                  <a:ext uri="{FF2B5EF4-FFF2-40B4-BE49-F238E27FC236}">
                    <a16:creationId xmlns="" xmlns:a16="http://schemas.microsoft.com/office/drawing/2014/main" id="{1D15BBFD-8D85-4C88-BF77-6F40E7677523}"/>
                  </a:ext>
                </a:extLst>
              </p:cNvPr>
              <p:cNvSpPr>
                <a:spLocks noChangeArrowheads="1"/>
              </p:cNvSpPr>
              <p:nvPr/>
            </p:nvSpPr>
            <p:spPr bwMode="auto">
              <a:xfrm>
                <a:off x="3885"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0" name="Rectangle 220">
                <a:extLst>
                  <a:ext uri="{FF2B5EF4-FFF2-40B4-BE49-F238E27FC236}">
                    <a16:creationId xmlns="" xmlns:a16="http://schemas.microsoft.com/office/drawing/2014/main" id="{4D88855E-904F-44FB-A946-0AB565A948F2}"/>
                  </a:ext>
                </a:extLst>
              </p:cNvPr>
              <p:cNvSpPr>
                <a:spLocks noChangeArrowheads="1"/>
              </p:cNvSpPr>
              <p:nvPr/>
            </p:nvSpPr>
            <p:spPr bwMode="auto">
              <a:xfrm>
                <a:off x="3885"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1" name="Rectangle 221">
                <a:extLst>
                  <a:ext uri="{FF2B5EF4-FFF2-40B4-BE49-F238E27FC236}">
                    <a16:creationId xmlns="" xmlns:a16="http://schemas.microsoft.com/office/drawing/2014/main" id="{22CA38F5-1F75-40B9-86C0-5C7D60C10810}"/>
                  </a:ext>
                </a:extLst>
              </p:cNvPr>
              <p:cNvSpPr>
                <a:spLocks noChangeArrowheads="1"/>
              </p:cNvSpPr>
              <p:nvPr/>
            </p:nvSpPr>
            <p:spPr bwMode="auto">
              <a:xfrm>
                <a:off x="3885"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2" name="Rectangle 222">
                <a:extLst>
                  <a:ext uri="{FF2B5EF4-FFF2-40B4-BE49-F238E27FC236}">
                    <a16:creationId xmlns="" xmlns:a16="http://schemas.microsoft.com/office/drawing/2014/main" id="{37A8B8B5-94C9-44BB-A2DB-ADFBA687BC96}"/>
                  </a:ext>
                </a:extLst>
              </p:cNvPr>
              <p:cNvSpPr>
                <a:spLocks noChangeArrowheads="1"/>
              </p:cNvSpPr>
              <p:nvPr/>
            </p:nvSpPr>
            <p:spPr bwMode="auto">
              <a:xfrm>
                <a:off x="3885"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3" name="Rectangle 223">
                <a:extLst>
                  <a:ext uri="{FF2B5EF4-FFF2-40B4-BE49-F238E27FC236}">
                    <a16:creationId xmlns="" xmlns:a16="http://schemas.microsoft.com/office/drawing/2014/main" id="{32455282-C239-4325-8000-65C9487EDD14}"/>
                  </a:ext>
                </a:extLst>
              </p:cNvPr>
              <p:cNvSpPr>
                <a:spLocks noChangeArrowheads="1"/>
              </p:cNvSpPr>
              <p:nvPr/>
            </p:nvSpPr>
            <p:spPr bwMode="auto">
              <a:xfrm>
                <a:off x="3927" y="209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4" name="Rectangle 224">
                <a:extLst>
                  <a:ext uri="{FF2B5EF4-FFF2-40B4-BE49-F238E27FC236}">
                    <a16:creationId xmlns="" xmlns:a16="http://schemas.microsoft.com/office/drawing/2014/main" id="{7E905DDE-18FE-49B7-97AD-AF8552D4F88E}"/>
                  </a:ext>
                </a:extLst>
              </p:cNvPr>
              <p:cNvSpPr>
                <a:spLocks noChangeArrowheads="1"/>
              </p:cNvSpPr>
              <p:nvPr/>
            </p:nvSpPr>
            <p:spPr bwMode="auto">
              <a:xfrm>
                <a:off x="3927" y="2138"/>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5" name="Rectangle 225">
                <a:extLst>
                  <a:ext uri="{FF2B5EF4-FFF2-40B4-BE49-F238E27FC236}">
                    <a16:creationId xmlns="" xmlns:a16="http://schemas.microsoft.com/office/drawing/2014/main" id="{EC426663-52DD-4F32-A643-C851B8A0AEC2}"/>
                  </a:ext>
                </a:extLst>
              </p:cNvPr>
              <p:cNvSpPr>
                <a:spLocks noChangeArrowheads="1"/>
              </p:cNvSpPr>
              <p:nvPr/>
            </p:nvSpPr>
            <p:spPr bwMode="auto">
              <a:xfrm>
                <a:off x="3927"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6" name="Rectangle 226">
                <a:extLst>
                  <a:ext uri="{FF2B5EF4-FFF2-40B4-BE49-F238E27FC236}">
                    <a16:creationId xmlns="" xmlns:a16="http://schemas.microsoft.com/office/drawing/2014/main" id="{5FE01BB0-4D93-46E0-9778-F67303A7EF19}"/>
                  </a:ext>
                </a:extLst>
              </p:cNvPr>
              <p:cNvSpPr>
                <a:spLocks noChangeArrowheads="1"/>
              </p:cNvSpPr>
              <p:nvPr/>
            </p:nvSpPr>
            <p:spPr bwMode="auto">
              <a:xfrm>
                <a:off x="3927"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7" name="Rectangle 227">
                <a:extLst>
                  <a:ext uri="{FF2B5EF4-FFF2-40B4-BE49-F238E27FC236}">
                    <a16:creationId xmlns="" xmlns:a16="http://schemas.microsoft.com/office/drawing/2014/main" id="{E1F01508-5C8B-4EE0-B5C4-77F664A78D1C}"/>
                  </a:ext>
                </a:extLst>
              </p:cNvPr>
              <p:cNvSpPr>
                <a:spLocks noChangeArrowheads="1"/>
              </p:cNvSpPr>
              <p:nvPr/>
            </p:nvSpPr>
            <p:spPr bwMode="auto">
              <a:xfrm>
                <a:off x="3927"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8" name="Rectangle 228">
                <a:extLst>
                  <a:ext uri="{FF2B5EF4-FFF2-40B4-BE49-F238E27FC236}">
                    <a16:creationId xmlns="" xmlns:a16="http://schemas.microsoft.com/office/drawing/2014/main" id="{304D0B8F-F155-490E-8F7E-73847B2AEDA7}"/>
                  </a:ext>
                </a:extLst>
              </p:cNvPr>
              <p:cNvSpPr>
                <a:spLocks noChangeArrowheads="1"/>
              </p:cNvSpPr>
              <p:nvPr/>
            </p:nvSpPr>
            <p:spPr bwMode="auto">
              <a:xfrm>
                <a:off x="3776"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9" name="Rectangle 229">
                <a:extLst>
                  <a:ext uri="{FF2B5EF4-FFF2-40B4-BE49-F238E27FC236}">
                    <a16:creationId xmlns="" xmlns:a16="http://schemas.microsoft.com/office/drawing/2014/main" id="{C2D7255F-FB8F-4F8C-9AA7-56393B9CBC3C}"/>
                  </a:ext>
                </a:extLst>
              </p:cNvPr>
              <p:cNvSpPr>
                <a:spLocks noChangeArrowheads="1"/>
              </p:cNvSpPr>
              <p:nvPr/>
            </p:nvSpPr>
            <p:spPr bwMode="auto">
              <a:xfrm>
                <a:off x="3776"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0" name="Rectangle 230">
                <a:extLst>
                  <a:ext uri="{FF2B5EF4-FFF2-40B4-BE49-F238E27FC236}">
                    <a16:creationId xmlns="" xmlns:a16="http://schemas.microsoft.com/office/drawing/2014/main" id="{B6302748-4559-4419-BB28-ADD175A2FA8E}"/>
                  </a:ext>
                </a:extLst>
              </p:cNvPr>
              <p:cNvSpPr>
                <a:spLocks noChangeArrowheads="1"/>
              </p:cNvSpPr>
              <p:nvPr/>
            </p:nvSpPr>
            <p:spPr bwMode="auto">
              <a:xfrm>
                <a:off x="3776"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1" name="Rectangle 231">
                <a:extLst>
                  <a:ext uri="{FF2B5EF4-FFF2-40B4-BE49-F238E27FC236}">
                    <a16:creationId xmlns="" xmlns:a16="http://schemas.microsoft.com/office/drawing/2014/main" id="{8EC2F993-21BE-4C51-92A0-E6B43EB56260}"/>
                  </a:ext>
                </a:extLst>
              </p:cNvPr>
              <p:cNvSpPr>
                <a:spLocks noChangeArrowheads="1"/>
              </p:cNvSpPr>
              <p:nvPr/>
            </p:nvSpPr>
            <p:spPr bwMode="auto">
              <a:xfrm>
                <a:off x="3818" y="2176"/>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2" name="Rectangle 232">
                <a:extLst>
                  <a:ext uri="{FF2B5EF4-FFF2-40B4-BE49-F238E27FC236}">
                    <a16:creationId xmlns="" xmlns:a16="http://schemas.microsoft.com/office/drawing/2014/main" id="{EABAE672-B58C-4683-84F7-154E4F39B969}"/>
                  </a:ext>
                </a:extLst>
              </p:cNvPr>
              <p:cNvSpPr>
                <a:spLocks noChangeArrowheads="1"/>
              </p:cNvSpPr>
              <p:nvPr/>
            </p:nvSpPr>
            <p:spPr bwMode="auto">
              <a:xfrm>
                <a:off x="3818" y="2216"/>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3" name="Rectangle 233">
                <a:extLst>
                  <a:ext uri="{FF2B5EF4-FFF2-40B4-BE49-F238E27FC236}">
                    <a16:creationId xmlns="" xmlns:a16="http://schemas.microsoft.com/office/drawing/2014/main" id="{5921C622-F450-4A82-A783-D23229B0137C}"/>
                  </a:ext>
                </a:extLst>
              </p:cNvPr>
              <p:cNvSpPr>
                <a:spLocks noChangeArrowheads="1"/>
              </p:cNvSpPr>
              <p:nvPr/>
            </p:nvSpPr>
            <p:spPr bwMode="auto">
              <a:xfrm>
                <a:off x="3818" y="2254"/>
                <a:ext cx="15" cy="16"/>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4" name="Rectangle 234">
                <a:extLst>
                  <a:ext uri="{FF2B5EF4-FFF2-40B4-BE49-F238E27FC236}">
                    <a16:creationId xmlns="" xmlns:a16="http://schemas.microsoft.com/office/drawing/2014/main" id="{E3B38B86-73A4-41EB-9DC6-AA953F536A97}"/>
                  </a:ext>
                </a:extLst>
              </p:cNvPr>
              <p:cNvSpPr>
                <a:spLocks noChangeArrowheads="1"/>
              </p:cNvSpPr>
              <p:nvPr/>
            </p:nvSpPr>
            <p:spPr bwMode="auto">
              <a:xfrm>
                <a:off x="3776"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5" name="Rectangle 235">
                <a:extLst>
                  <a:ext uri="{FF2B5EF4-FFF2-40B4-BE49-F238E27FC236}">
                    <a16:creationId xmlns="" xmlns:a16="http://schemas.microsoft.com/office/drawing/2014/main" id="{05468F75-A7BD-4064-94CA-65483431EFA0}"/>
                  </a:ext>
                </a:extLst>
              </p:cNvPr>
              <p:cNvSpPr>
                <a:spLocks noChangeArrowheads="1"/>
              </p:cNvSpPr>
              <p:nvPr/>
            </p:nvSpPr>
            <p:spPr bwMode="auto">
              <a:xfrm>
                <a:off x="3818" y="2295"/>
                <a:ext cx="15" cy="15"/>
              </a:xfrm>
              <a:prstGeom prst="rect">
                <a:avLst/>
              </a:prstGeom>
              <a:solidFill>
                <a:schemeClr val="accent4"/>
              </a:solidFill>
              <a:ln w="31750">
                <a:noFill/>
                <a:miter lim="800000"/>
                <a:headEnd/>
                <a:tailEnd/>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pic>
          <p:nvPicPr>
            <p:cNvPr id="137" name="Picture 136">
              <a:extLst>
                <a:ext uri="{FF2B5EF4-FFF2-40B4-BE49-F238E27FC236}">
                  <a16:creationId xmlns="" xmlns:a16="http://schemas.microsoft.com/office/drawing/2014/main" id="{75FA253C-E8FE-4F13-8C22-471CC851CC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4792" y="4594782"/>
              <a:ext cx="986067" cy="652749"/>
            </a:xfrm>
            <a:prstGeom prst="rect">
              <a:avLst/>
            </a:prstGeom>
          </p:spPr>
        </p:pic>
      </p:grpSp>
      <p:cxnSp>
        <p:nvCxnSpPr>
          <p:cNvPr id="174" name="Arrow 3">
            <a:extLst>
              <a:ext uri="{FF2B5EF4-FFF2-40B4-BE49-F238E27FC236}">
                <a16:creationId xmlns="" xmlns:a16="http://schemas.microsoft.com/office/drawing/2014/main" id="{B163B1EC-C9D1-445E-A799-7767F9052D9E}"/>
              </a:ext>
            </a:extLst>
          </p:cNvPr>
          <p:cNvCxnSpPr>
            <a:cxnSpLocks/>
          </p:cNvCxnSpPr>
          <p:nvPr/>
        </p:nvCxnSpPr>
        <p:spPr>
          <a:xfrm>
            <a:off x="4502383" y="5627832"/>
            <a:ext cx="3215225" cy="0"/>
          </a:xfrm>
          <a:prstGeom prst="line">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237" name="Rectangle 236">
            <a:extLst>
              <a:ext uri="{FF2B5EF4-FFF2-40B4-BE49-F238E27FC236}">
                <a16:creationId xmlns="" xmlns:a16="http://schemas.microsoft.com/office/drawing/2014/main" id="{788891C3-D5D2-46D2-8346-693A36836AE2}"/>
              </a:ext>
            </a:extLst>
          </p:cNvPr>
          <p:cNvSpPr/>
          <p:nvPr/>
        </p:nvSpPr>
        <p:spPr>
          <a:xfrm>
            <a:off x="3562686" y="5980371"/>
            <a:ext cx="1005698" cy="241381"/>
          </a:xfrm>
          <a:prstGeom prst="rect">
            <a:avLst/>
          </a:prstGeom>
        </p:spPr>
        <p:txBody>
          <a:bodyPr wrap="square">
            <a:sp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Domain-joined</a:t>
            </a:r>
            <a:endParaRPr kumimoji="0" lang="en-US" sz="980" b="0" i="0" u="none" strike="noStrike" kern="1200" cap="none" spc="0" normalizeH="0" baseline="0" noProof="0" dirty="0">
              <a:ln>
                <a:noFill/>
              </a:ln>
              <a:solidFill>
                <a:srgbClr val="353535"/>
              </a:solidFill>
              <a:effectLst/>
              <a:uLnTx/>
              <a:uFillTx/>
              <a:latin typeface="Segoe UI"/>
              <a:ea typeface="+mn-ea"/>
              <a:cs typeface="+mn-cs"/>
            </a:endParaRPr>
          </a:p>
        </p:txBody>
      </p:sp>
      <p:sp>
        <p:nvSpPr>
          <p:cNvPr id="247" name="Freeform: Shape 246">
            <a:extLst>
              <a:ext uri="{FF2B5EF4-FFF2-40B4-BE49-F238E27FC236}">
                <a16:creationId xmlns="" xmlns:a16="http://schemas.microsoft.com/office/drawing/2014/main" id="{1DA4F899-F0CB-4B44-B8FE-63B830BD189D}"/>
              </a:ext>
            </a:extLst>
          </p:cNvPr>
          <p:cNvSpPr/>
          <p:nvPr/>
        </p:nvSpPr>
        <p:spPr>
          <a:xfrm flipH="1">
            <a:off x="4616582" y="1605657"/>
            <a:ext cx="2105646" cy="1384577"/>
          </a:xfrm>
          <a:custGeom>
            <a:avLst/>
            <a:gdLst>
              <a:gd name="connsiteX0" fmla="*/ 1627536 w 2877656"/>
              <a:gd name="connsiteY0" fmla="*/ 0 h 1892217"/>
              <a:gd name="connsiteX1" fmla="*/ 2425623 w 2877656"/>
              <a:gd name="connsiteY1" fmla="*/ 798431 h 1892217"/>
              <a:gd name="connsiteX2" fmla="*/ 2424542 w 2877656"/>
              <a:gd name="connsiteY2" fmla="*/ 836297 h 1892217"/>
              <a:gd name="connsiteX3" fmla="*/ 2877656 w 2877656"/>
              <a:gd name="connsiteY3" fmla="*/ 1361011 h 1892217"/>
              <a:gd name="connsiteX4" fmla="*/ 2347761 w 2877656"/>
              <a:gd name="connsiteY4" fmla="*/ 1892217 h 1892217"/>
              <a:gd name="connsiteX5" fmla="*/ 2316400 w 2877656"/>
              <a:gd name="connsiteY5" fmla="*/ 1891135 h 1892217"/>
              <a:gd name="connsiteX6" fmla="*/ 656421 w 2877656"/>
              <a:gd name="connsiteY6" fmla="*/ 1891135 h 1892217"/>
              <a:gd name="connsiteX7" fmla="*/ 621816 w 2877656"/>
              <a:gd name="connsiteY7" fmla="*/ 1892217 h 1892217"/>
              <a:gd name="connsiteX8" fmla="*/ 588292 w 2877656"/>
              <a:gd name="connsiteY8" fmla="*/ 1891135 h 1892217"/>
              <a:gd name="connsiteX9" fmla="*/ 587211 w 2877656"/>
              <a:gd name="connsiteY9" fmla="*/ 1891135 h 1892217"/>
              <a:gd name="connsiteX10" fmla="*/ 0 w 2877656"/>
              <a:gd name="connsiteY10" fmla="*/ 1270133 h 1892217"/>
              <a:gd name="connsiteX11" fmla="*/ 287658 w 2877656"/>
              <a:gd name="connsiteY11" fmla="*/ 745419 h 1892217"/>
              <a:gd name="connsiteX12" fmla="*/ 287658 w 2877656"/>
              <a:gd name="connsiteY12" fmla="*/ 736764 h 1892217"/>
              <a:gd name="connsiteX13" fmla="*/ 732121 w 2877656"/>
              <a:gd name="connsiteY13" fmla="*/ 292109 h 1892217"/>
              <a:gd name="connsiteX14" fmla="*/ 962463 w 2877656"/>
              <a:gd name="connsiteY14" fmla="*/ 357022 h 1892217"/>
              <a:gd name="connsiteX15" fmla="*/ 1627536 w 2877656"/>
              <a:gd name="connsiteY15" fmla="*/ 0 h 189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7656" h="1892217">
                <a:moveTo>
                  <a:pt x="1627536" y="0"/>
                </a:moveTo>
                <a:cubicBezTo>
                  <a:pt x="2067673" y="0"/>
                  <a:pt x="2425623" y="357022"/>
                  <a:pt x="2425623" y="798431"/>
                </a:cubicBezTo>
                <a:cubicBezTo>
                  <a:pt x="2425623" y="810332"/>
                  <a:pt x="2424542" y="823315"/>
                  <a:pt x="2424542" y="836297"/>
                </a:cubicBezTo>
                <a:cubicBezTo>
                  <a:pt x="2680838" y="873081"/>
                  <a:pt x="2877656" y="1093786"/>
                  <a:pt x="2877656" y="1361011"/>
                </a:cubicBezTo>
                <a:cubicBezTo>
                  <a:pt x="2877656" y="1655284"/>
                  <a:pt x="2640825" y="1892217"/>
                  <a:pt x="2347761" y="1892217"/>
                </a:cubicBezTo>
                <a:cubicBezTo>
                  <a:pt x="2336947" y="1892217"/>
                  <a:pt x="2326132" y="1892217"/>
                  <a:pt x="2316400" y="1891135"/>
                </a:cubicBezTo>
                <a:cubicBezTo>
                  <a:pt x="2316400" y="1891135"/>
                  <a:pt x="2316400" y="1891135"/>
                  <a:pt x="656421" y="1891135"/>
                </a:cubicBezTo>
                <a:cubicBezTo>
                  <a:pt x="644526" y="1892217"/>
                  <a:pt x="633712" y="1892217"/>
                  <a:pt x="621816" y="1892217"/>
                </a:cubicBezTo>
                <a:cubicBezTo>
                  <a:pt x="611002" y="1892217"/>
                  <a:pt x="599106" y="1892217"/>
                  <a:pt x="588292" y="1891135"/>
                </a:cubicBezTo>
                <a:cubicBezTo>
                  <a:pt x="588292" y="1891135"/>
                  <a:pt x="588292" y="1891135"/>
                  <a:pt x="587211" y="1891135"/>
                </a:cubicBezTo>
                <a:cubicBezTo>
                  <a:pt x="259541" y="1873825"/>
                  <a:pt x="0" y="1602272"/>
                  <a:pt x="0" y="1270133"/>
                </a:cubicBezTo>
                <a:cubicBezTo>
                  <a:pt x="0" y="1049429"/>
                  <a:pt x="114631" y="855771"/>
                  <a:pt x="287658" y="745419"/>
                </a:cubicBezTo>
                <a:cubicBezTo>
                  <a:pt x="287658" y="742173"/>
                  <a:pt x="287658" y="740009"/>
                  <a:pt x="287658" y="736764"/>
                </a:cubicBezTo>
                <a:cubicBezTo>
                  <a:pt x="287658" y="491176"/>
                  <a:pt x="486639" y="292109"/>
                  <a:pt x="732121" y="292109"/>
                </a:cubicBezTo>
                <a:cubicBezTo>
                  <a:pt x="816472" y="292109"/>
                  <a:pt x="895415" y="315911"/>
                  <a:pt x="962463" y="357022"/>
                </a:cubicBezTo>
                <a:cubicBezTo>
                  <a:pt x="1105210" y="141727"/>
                  <a:pt x="1349611" y="0"/>
                  <a:pt x="1627536"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274" b="0" i="0" u="none" strike="noStrike" kern="1200" cap="none" spc="0" normalizeH="0" baseline="0" noProof="0" dirty="0">
              <a:ln>
                <a:noFill/>
              </a:ln>
              <a:solidFill>
                <a:srgbClr val="353535"/>
              </a:solidFill>
              <a:effectLst/>
              <a:uLnTx/>
              <a:uFillTx/>
              <a:latin typeface="Segoe UI Semilight"/>
              <a:ea typeface="+mn-ea"/>
              <a:cs typeface="+mn-cs"/>
            </a:endParaRPr>
          </a:p>
        </p:txBody>
      </p:sp>
      <p:cxnSp>
        <p:nvCxnSpPr>
          <p:cNvPr id="248" name="Curved arrow 1">
            <a:extLst>
              <a:ext uri="{FF2B5EF4-FFF2-40B4-BE49-F238E27FC236}">
                <a16:creationId xmlns="" xmlns:a16="http://schemas.microsoft.com/office/drawing/2014/main" id="{D679A5EA-5BD0-415F-A0E3-588C57355D60}"/>
              </a:ext>
            </a:extLst>
          </p:cNvPr>
          <p:cNvCxnSpPr>
            <a:cxnSpLocks/>
          </p:cNvCxnSpPr>
          <p:nvPr/>
        </p:nvCxnSpPr>
        <p:spPr>
          <a:xfrm>
            <a:off x="6681491" y="2732962"/>
            <a:ext cx="2133114" cy="1928915"/>
          </a:xfrm>
          <a:prstGeom prst="curvedConnector2">
            <a:avLst/>
          </a:prstGeom>
          <a:noFill/>
          <a:ln w="15875">
            <a:solidFill>
              <a:schemeClr val="tx1"/>
            </a:solidFill>
            <a:prstDash val="sysDash"/>
            <a:miter lim="800000"/>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249" name="Rectangle 248">
            <a:extLst>
              <a:ext uri="{FF2B5EF4-FFF2-40B4-BE49-F238E27FC236}">
                <a16:creationId xmlns="" xmlns:a16="http://schemas.microsoft.com/office/drawing/2014/main" id="{B895E610-3BD4-4F4D-9D15-293EE570B7AA}"/>
              </a:ext>
            </a:extLst>
          </p:cNvPr>
          <p:cNvSpPr/>
          <p:nvPr/>
        </p:nvSpPr>
        <p:spPr>
          <a:xfrm>
            <a:off x="8473277" y="3079951"/>
            <a:ext cx="1827849" cy="488419"/>
          </a:xfrm>
          <a:prstGeom prst="rect">
            <a:avLst/>
          </a:prstGeom>
          <a:noFill/>
          <a:ln>
            <a:noFill/>
          </a:ln>
        </p:spPr>
        <p:txBody>
          <a:bodyPr wrap="square" lIns="0" tIns="0" rIns="0" bIns="0" anchor="ctr">
            <a:spAutoFit/>
          </a:bodyPr>
          <a:lstStyle/>
          <a:p>
            <a:pPr marL="0" marR="0" lvl="0" indent="0" algn="l" defTabSz="1218082" rtl="0" eaLnBrk="1" fontAlgn="base" latinLnBrk="0" hangingPunct="1">
              <a:lnSpc>
                <a:spcPct val="90000"/>
              </a:lnSpc>
              <a:spcBef>
                <a:spcPct val="20000"/>
              </a:spcBef>
              <a:spcAft>
                <a:spcPct val="0"/>
              </a:spcAft>
              <a:buClrTx/>
              <a:buSzPct val="80000"/>
              <a:buFontTx/>
              <a:buNone/>
              <a:tabLst/>
              <a:defRPr/>
            </a:pPr>
            <a:r>
              <a:rPr kumimoji="0" lang="en-US" sz="1175"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Identity synchronization and managed authentication using Azure AD Connect</a:t>
            </a:r>
          </a:p>
        </p:txBody>
      </p:sp>
      <p:grpSp>
        <p:nvGrpSpPr>
          <p:cNvPr id="250" name="Sync ring">
            <a:extLst>
              <a:ext uri="{FF2B5EF4-FFF2-40B4-BE49-F238E27FC236}">
                <a16:creationId xmlns="" xmlns:a16="http://schemas.microsoft.com/office/drawing/2014/main" id="{91972050-2A28-45CA-B2B6-7DFBBA4C500B}"/>
              </a:ext>
            </a:extLst>
          </p:cNvPr>
          <p:cNvGrpSpPr/>
          <p:nvPr/>
        </p:nvGrpSpPr>
        <p:grpSpPr>
          <a:xfrm>
            <a:off x="8005582" y="3172942"/>
            <a:ext cx="374723" cy="386453"/>
            <a:chOff x="7596294" y="4477333"/>
            <a:chExt cx="374776" cy="386508"/>
          </a:xfrm>
        </p:grpSpPr>
        <p:sp>
          <p:nvSpPr>
            <p:cNvPr id="251" name="Oval 250">
              <a:extLst>
                <a:ext uri="{FF2B5EF4-FFF2-40B4-BE49-F238E27FC236}">
                  <a16:creationId xmlns="" xmlns:a16="http://schemas.microsoft.com/office/drawing/2014/main" id="{58360288-6180-4EF6-9A29-50AE5FE1B688}"/>
                </a:ext>
              </a:extLst>
            </p:cNvPr>
            <p:cNvSpPr/>
            <p:nvPr/>
          </p:nvSpPr>
          <p:spPr bwMode="auto">
            <a:xfrm>
              <a:off x="7596294" y="4484497"/>
              <a:ext cx="374776" cy="374776"/>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52" name="Freeform 149">
              <a:extLst>
                <a:ext uri="{FF2B5EF4-FFF2-40B4-BE49-F238E27FC236}">
                  <a16:creationId xmlns="" xmlns:a16="http://schemas.microsoft.com/office/drawing/2014/main" id="{69F269F2-F7CC-446A-BFF4-D0B8A4F09910}"/>
                </a:ext>
              </a:extLst>
            </p:cNvPr>
            <p:cNvSpPr>
              <a:spLocks noEditPoints="1"/>
            </p:cNvSpPr>
            <p:nvPr/>
          </p:nvSpPr>
          <p:spPr bwMode="auto">
            <a:xfrm>
              <a:off x="7625970" y="4477333"/>
              <a:ext cx="319782" cy="386508"/>
            </a:xfrm>
            <a:custGeom>
              <a:avLst/>
              <a:gdLst>
                <a:gd name="T0" fmla="*/ 36 w 104"/>
                <a:gd name="T1" fmla="*/ 105 h 127"/>
                <a:gd name="T2" fmla="*/ 33 w 104"/>
                <a:gd name="T3" fmla="*/ 112 h 127"/>
                <a:gd name="T4" fmla="*/ 0 w 104"/>
                <a:gd name="T5" fmla="*/ 64 h 127"/>
                <a:gd name="T6" fmla="*/ 49 w 104"/>
                <a:gd name="T7" fmla="*/ 12 h 127"/>
                <a:gd name="T8" fmla="*/ 43 w 104"/>
                <a:gd name="T9" fmla="*/ 6 h 127"/>
                <a:gd name="T10" fmla="*/ 49 w 104"/>
                <a:gd name="T11" fmla="*/ 0 h 127"/>
                <a:gd name="T12" fmla="*/ 64 w 104"/>
                <a:gd name="T13" fmla="*/ 15 h 127"/>
                <a:gd name="T14" fmla="*/ 49 w 104"/>
                <a:gd name="T15" fmla="*/ 31 h 127"/>
                <a:gd name="T16" fmla="*/ 43 w 104"/>
                <a:gd name="T17" fmla="*/ 25 h 127"/>
                <a:gd name="T18" fmla="*/ 48 w 104"/>
                <a:gd name="T19" fmla="*/ 20 h 127"/>
                <a:gd name="T20" fmla="*/ 8 w 104"/>
                <a:gd name="T21" fmla="*/ 64 h 127"/>
                <a:gd name="T22" fmla="*/ 36 w 104"/>
                <a:gd name="T23" fmla="*/ 105 h 127"/>
                <a:gd name="T24" fmla="*/ 104 w 104"/>
                <a:gd name="T25" fmla="*/ 64 h 127"/>
                <a:gd name="T26" fmla="*/ 70 w 104"/>
                <a:gd name="T27" fmla="*/ 15 h 127"/>
                <a:gd name="T28" fmla="*/ 68 w 104"/>
                <a:gd name="T29" fmla="*/ 22 h 127"/>
                <a:gd name="T30" fmla="*/ 96 w 104"/>
                <a:gd name="T31" fmla="*/ 64 h 127"/>
                <a:gd name="T32" fmla="*/ 56 w 104"/>
                <a:gd name="T33" fmla="*/ 108 h 127"/>
                <a:gd name="T34" fmla="*/ 61 w 104"/>
                <a:gd name="T35" fmla="*/ 102 h 127"/>
                <a:gd name="T36" fmla="*/ 55 w 104"/>
                <a:gd name="T37" fmla="*/ 97 h 127"/>
                <a:gd name="T38" fmla="*/ 40 w 104"/>
                <a:gd name="T39" fmla="*/ 112 h 127"/>
                <a:gd name="T40" fmla="*/ 55 w 104"/>
                <a:gd name="T41" fmla="*/ 127 h 127"/>
                <a:gd name="T42" fmla="*/ 61 w 104"/>
                <a:gd name="T43" fmla="*/ 121 h 127"/>
                <a:gd name="T44" fmla="*/ 55 w 104"/>
                <a:gd name="T45" fmla="*/ 116 h 127"/>
                <a:gd name="T46" fmla="*/ 55 w 104"/>
                <a:gd name="T47" fmla="*/ 116 h 127"/>
                <a:gd name="T48" fmla="*/ 55 w 104"/>
                <a:gd name="T49" fmla="*/ 116 h 127"/>
                <a:gd name="T50" fmla="*/ 104 w 104"/>
                <a:gd name="T51"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127">
                  <a:moveTo>
                    <a:pt x="36" y="105"/>
                  </a:moveTo>
                  <a:cubicBezTo>
                    <a:pt x="33" y="112"/>
                    <a:pt x="33" y="112"/>
                    <a:pt x="33" y="112"/>
                  </a:cubicBezTo>
                  <a:cubicBezTo>
                    <a:pt x="13" y="105"/>
                    <a:pt x="0" y="85"/>
                    <a:pt x="0" y="64"/>
                  </a:cubicBezTo>
                  <a:cubicBezTo>
                    <a:pt x="0" y="36"/>
                    <a:pt x="21" y="13"/>
                    <a:pt x="49" y="12"/>
                  </a:cubicBezTo>
                  <a:cubicBezTo>
                    <a:pt x="43" y="6"/>
                    <a:pt x="43" y="6"/>
                    <a:pt x="43" y="6"/>
                  </a:cubicBezTo>
                  <a:cubicBezTo>
                    <a:pt x="49" y="0"/>
                    <a:pt x="49" y="0"/>
                    <a:pt x="49" y="0"/>
                  </a:cubicBezTo>
                  <a:cubicBezTo>
                    <a:pt x="64" y="15"/>
                    <a:pt x="64" y="15"/>
                    <a:pt x="64" y="15"/>
                  </a:cubicBezTo>
                  <a:cubicBezTo>
                    <a:pt x="49" y="31"/>
                    <a:pt x="49" y="31"/>
                    <a:pt x="49" y="31"/>
                  </a:cubicBezTo>
                  <a:cubicBezTo>
                    <a:pt x="43" y="25"/>
                    <a:pt x="43" y="25"/>
                    <a:pt x="43" y="25"/>
                  </a:cubicBezTo>
                  <a:cubicBezTo>
                    <a:pt x="48" y="20"/>
                    <a:pt x="48" y="20"/>
                    <a:pt x="48" y="20"/>
                  </a:cubicBezTo>
                  <a:cubicBezTo>
                    <a:pt x="26" y="21"/>
                    <a:pt x="8" y="40"/>
                    <a:pt x="8" y="64"/>
                  </a:cubicBezTo>
                  <a:cubicBezTo>
                    <a:pt x="8" y="82"/>
                    <a:pt x="19" y="98"/>
                    <a:pt x="36" y="105"/>
                  </a:cubicBezTo>
                  <a:close/>
                  <a:moveTo>
                    <a:pt x="104" y="64"/>
                  </a:moveTo>
                  <a:cubicBezTo>
                    <a:pt x="104" y="42"/>
                    <a:pt x="91" y="22"/>
                    <a:pt x="70" y="15"/>
                  </a:cubicBezTo>
                  <a:cubicBezTo>
                    <a:pt x="68" y="22"/>
                    <a:pt x="68" y="22"/>
                    <a:pt x="68" y="22"/>
                  </a:cubicBezTo>
                  <a:cubicBezTo>
                    <a:pt x="85" y="29"/>
                    <a:pt x="96" y="45"/>
                    <a:pt x="96" y="64"/>
                  </a:cubicBezTo>
                  <a:cubicBezTo>
                    <a:pt x="96" y="87"/>
                    <a:pt x="78" y="106"/>
                    <a:pt x="56" y="108"/>
                  </a:cubicBezTo>
                  <a:cubicBezTo>
                    <a:pt x="61" y="102"/>
                    <a:pt x="61" y="102"/>
                    <a:pt x="61" y="102"/>
                  </a:cubicBezTo>
                  <a:cubicBezTo>
                    <a:pt x="55" y="97"/>
                    <a:pt x="55" y="97"/>
                    <a:pt x="55" y="97"/>
                  </a:cubicBezTo>
                  <a:cubicBezTo>
                    <a:pt x="40" y="112"/>
                    <a:pt x="40" y="112"/>
                    <a:pt x="40" y="112"/>
                  </a:cubicBezTo>
                  <a:cubicBezTo>
                    <a:pt x="55" y="127"/>
                    <a:pt x="55" y="127"/>
                    <a:pt x="55" y="127"/>
                  </a:cubicBezTo>
                  <a:cubicBezTo>
                    <a:pt x="61" y="121"/>
                    <a:pt x="61" y="121"/>
                    <a:pt x="61" y="121"/>
                  </a:cubicBezTo>
                  <a:cubicBezTo>
                    <a:pt x="55" y="116"/>
                    <a:pt x="55" y="116"/>
                    <a:pt x="55" y="116"/>
                  </a:cubicBezTo>
                  <a:cubicBezTo>
                    <a:pt x="55" y="116"/>
                    <a:pt x="55" y="116"/>
                    <a:pt x="55" y="116"/>
                  </a:cubicBezTo>
                  <a:cubicBezTo>
                    <a:pt x="55" y="116"/>
                    <a:pt x="55" y="116"/>
                    <a:pt x="55" y="116"/>
                  </a:cubicBezTo>
                  <a:cubicBezTo>
                    <a:pt x="82" y="114"/>
                    <a:pt x="104" y="91"/>
                    <a:pt x="104" y="64"/>
                  </a:cubicBezTo>
                  <a:close/>
                </a:path>
              </a:pathLst>
            </a:custGeom>
            <a:solidFill>
              <a:schemeClr val="accent4"/>
            </a:solidFill>
            <a:ln>
              <a:noFill/>
            </a:ln>
          </p:spPr>
          <p:txBody>
            <a:bodyPr vert="horz" wrap="square" lIns="91427" tIns="45713" rIns="91427" bIns="4571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253" name="Group 252">
            <a:extLst>
              <a:ext uri="{FF2B5EF4-FFF2-40B4-BE49-F238E27FC236}">
                <a16:creationId xmlns="" xmlns:a16="http://schemas.microsoft.com/office/drawing/2014/main" id="{4C826949-4623-49A8-B8AA-F7162A077BFB}"/>
              </a:ext>
            </a:extLst>
          </p:cNvPr>
          <p:cNvGrpSpPr/>
          <p:nvPr/>
        </p:nvGrpSpPr>
        <p:grpSpPr>
          <a:xfrm>
            <a:off x="3956733" y="1794459"/>
            <a:ext cx="2724758" cy="1503863"/>
            <a:chOff x="4733428" y="2676962"/>
            <a:chExt cx="2725144" cy="1504077"/>
          </a:xfrm>
        </p:grpSpPr>
        <p:sp>
          <p:nvSpPr>
            <p:cNvPr id="254" name="Freeform: Shape 253">
              <a:extLst>
                <a:ext uri="{FF2B5EF4-FFF2-40B4-BE49-F238E27FC236}">
                  <a16:creationId xmlns="" xmlns:a16="http://schemas.microsoft.com/office/drawing/2014/main" id="{C30CFB9C-B458-4139-A1F0-7504D20BC036}"/>
                </a:ext>
              </a:extLst>
            </p:cNvPr>
            <p:cNvSpPr/>
            <p:nvPr/>
          </p:nvSpPr>
          <p:spPr bwMode="auto">
            <a:xfrm>
              <a:off x="4733428" y="2676962"/>
              <a:ext cx="2725144" cy="1504077"/>
            </a:xfrm>
            <a:custGeom>
              <a:avLst/>
              <a:gdLst>
                <a:gd name="connsiteX0" fmla="*/ 3361107 w 6810924"/>
                <a:gd name="connsiteY0" fmla="*/ 0 h 3759126"/>
                <a:gd name="connsiteX1" fmla="*/ 4838321 w 6810924"/>
                <a:gd name="connsiteY1" fmla="*/ 979163 h 3759126"/>
                <a:gd name="connsiteX2" fmla="*/ 4860282 w 6810924"/>
                <a:gd name="connsiteY2" fmla="*/ 1039166 h 3759126"/>
                <a:gd name="connsiteX3" fmla="*/ 4977487 w 6810924"/>
                <a:gd name="connsiteY3" fmla="*/ 996268 h 3759126"/>
                <a:gd name="connsiteX4" fmla="*/ 5397728 w 6810924"/>
                <a:gd name="connsiteY4" fmla="*/ 932734 h 3759126"/>
                <a:gd name="connsiteX5" fmla="*/ 6810924 w 6810924"/>
                <a:gd name="connsiteY5" fmla="*/ 2345930 h 3759126"/>
                <a:gd name="connsiteX6" fmla="*/ 5542219 w 6810924"/>
                <a:gd name="connsiteY6" fmla="*/ 3751830 h 3759126"/>
                <a:gd name="connsiteX7" fmla="*/ 5469009 w 6810924"/>
                <a:gd name="connsiteY7" fmla="*/ 3755527 h 3759126"/>
                <a:gd name="connsiteX8" fmla="*/ 5469009 w 6810924"/>
                <a:gd name="connsiteY8" fmla="*/ 3759125 h 3759126"/>
                <a:gd name="connsiteX9" fmla="*/ 5397748 w 6810924"/>
                <a:gd name="connsiteY9" fmla="*/ 3759125 h 3759126"/>
                <a:gd name="connsiteX10" fmla="*/ 5397728 w 6810924"/>
                <a:gd name="connsiteY10" fmla="*/ 3759126 h 3759126"/>
                <a:gd name="connsiteX11" fmla="*/ 5397708 w 6810924"/>
                <a:gd name="connsiteY11" fmla="*/ 3759125 h 3759126"/>
                <a:gd name="connsiteX12" fmla="*/ 779509 w 6810924"/>
                <a:gd name="connsiteY12" fmla="*/ 3759125 h 3759126"/>
                <a:gd name="connsiteX13" fmla="*/ 779489 w 6810924"/>
                <a:gd name="connsiteY13" fmla="*/ 3759126 h 3759126"/>
                <a:gd name="connsiteX14" fmla="*/ 779470 w 6810924"/>
                <a:gd name="connsiteY14" fmla="*/ 3759125 h 3759126"/>
                <a:gd name="connsiteX15" fmla="*/ 760443 w 6810924"/>
                <a:gd name="connsiteY15" fmla="*/ 3759125 h 3759126"/>
                <a:gd name="connsiteX16" fmla="*/ 760443 w 6810924"/>
                <a:gd name="connsiteY16" fmla="*/ 3758165 h 3759126"/>
                <a:gd name="connsiteX17" fmla="*/ 699791 w 6810924"/>
                <a:gd name="connsiteY17" fmla="*/ 3755102 h 3759126"/>
                <a:gd name="connsiteX18" fmla="*/ 0 w 6810924"/>
                <a:gd name="connsiteY18" fmla="*/ 2979637 h 3759126"/>
                <a:gd name="connsiteX19" fmla="*/ 779489 w 6810924"/>
                <a:gd name="connsiteY19" fmla="*/ 2200148 h 3759126"/>
                <a:gd name="connsiteX20" fmla="*/ 869383 w 6810924"/>
                <a:gd name="connsiteY20" fmla="*/ 2205818 h 3759126"/>
                <a:gd name="connsiteX21" fmla="*/ 855381 w 6810924"/>
                <a:gd name="connsiteY21" fmla="*/ 2066924 h 3759126"/>
                <a:gd name="connsiteX22" fmla="*/ 1782273 w 6810924"/>
                <a:gd name="connsiteY22" fmla="*/ 1140032 h 3759126"/>
                <a:gd name="connsiteX23" fmla="*/ 1825926 w 6810924"/>
                <a:gd name="connsiteY23" fmla="*/ 1142236 h 3759126"/>
                <a:gd name="connsiteX24" fmla="*/ 1829983 w 6810924"/>
                <a:gd name="connsiteY24" fmla="*/ 1126458 h 3759126"/>
                <a:gd name="connsiteX25" fmla="*/ 3361107 w 6810924"/>
                <a:gd name="connsiteY25" fmla="*/ 0 h 375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10924" h="3759126">
                  <a:moveTo>
                    <a:pt x="3361107" y="0"/>
                  </a:moveTo>
                  <a:cubicBezTo>
                    <a:pt x="4025175" y="0"/>
                    <a:pt x="4594941" y="403750"/>
                    <a:pt x="4838321" y="979163"/>
                  </a:cubicBezTo>
                  <a:lnTo>
                    <a:pt x="4860282" y="1039166"/>
                  </a:lnTo>
                  <a:lnTo>
                    <a:pt x="4977487" y="996268"/>
                  </a:lnTo>
                  <a:cubicBezTo>
                    <a:pt x="5110241" y="954978"/>
                    <a:pt x="5251387" y="932734"/>
                    <a:pt x="5397728" y="932734"/>
                  </a:cubicBezTo>
                  <a:cubicBezTo>
                    <a:pt x="6178215" y="932734"/>
                    <a:pt x="6810924" y="1565443"/>
                    <a:pt x="6810924" y="2345930"/>
                  </a:cubicBezTo>
                  <a:cubicBezTo>
                    <a:pt x="6810924" y="3077637"/>
                    <a:pt x="6254832" y="3679460"/>
                    <a:pt x="5542219" y="3751830"/>
                  </a:cubicBezTo>
                  <a:lnTo>
                    <a:pt x="5469009" y="3755527"/>
                  </a:lnTo>
                  <a:lnTo>
                    <a:pt x="5469009" y="3759125"/>
                  </a:lnTo>
                  <a:lnTo>
                    <a:pt x="5397748" y="3759125"/>
                  </a:lnTo>
                  <a:lnTo>
                    <a:pt x="5397728" y="3759126"/>
                  </a:lnTo>
                  <a:lnTo>
                    <a:pt x="5397708" y="3759125"/>
                  </a:lnTo>
                  <a:lnTo>
                    <a:pt x="779509" y="3759125"/>
                  </a:lnTo>
                  <a:lnTo>
                    <a:pt x="779489" y="3759126"/>
                  </a:lnTo>
                  <a:lnTo>
                    <a:pt x="779470" y="3759125"/>
                  </a:lnTo>
                  <a:lnTo>
                    <a:pt x="760443" y="3759125"/>
                  </a:lnTo>
                  <a:lnTo>
                    <a:pt x="760443" y="3758165"/>
                  </a:lnTo>
                  <a:lnTo>
                    <a:pt x="699791" y="3755102"/>
                  </a:lnTo>
                  <a:cubicBezTo>
                    <a:pt x="306729" y="3715184"/>
                    <a:pt x="0" y="3383231"/>
                    <a:pt x="0" y="2979637"/>
                  </a:cubicBezTo>
                  <a:cubicBezTo>
                    <a:pt x="0" y="2549137"/>
                    <a:pt x="348989" y="2200148"/>
                    <a:pt x="779489" y="2200148"/>
                  </a:cubicBezTo>
                  <a:lnTo>
                    <a:pt x="869383" y="2205818"/>
                  </a:lnTo>
                  <a:lnTo>
                    <a:pt x="855381" y="2066924"/>
                  </a:lnTo>
                  <a:cubicBezTo>
                    <a:pt x="855381" y="1555016"/>
                    <a:pt x="1270365" y="1140032"/>
                    <a:pt x="1782273" y="1140032"/>
                  </a:cubicBezTo>
                  <a:lnTo>
                    <a:pt x="1825926" y="1142236"/>
                  </a:lnTo>
                  <a:lnTo>
                    <a:pt x="1829983" y="1126458"/>
                  </a:lnTo>
                  <a:cubicBezTo>
                    <a:pt x="2032967" y="473846"/>
                    <a:pt x="2641701" y="0"/>
                    <a:pt x="3361107" y="0"/>
                  </a:cubicBezTo>
                  <a:close/>
                </a:path>
              </a:pathLst>
            </a:cu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8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55" name="MS cloud text">
              <a:extLst>
                <a:ext uri="{FF2B5EF4-FFF2-40B4-BE49-F238E27FC236}">
                  <a16:creationId xmlns="" xmlns:a16="http://schemas.microsoft.com/office/drawing/2014/main" id="{22535A39-94CD-4017-8B51-0712F5B51864}"/>
                </a:ext>
              </a:extLst>
            </p:cNvPr>
            <p:cNvSpPr txBox="1">
              <a:spLocks/>
            </p:cNvSpPr>
            <p:nvPr/>
          </p:nvSpPr>
          <p:spPr>
            <a:xfrm>
              <a:off x="5019924" y="3233713"/>
              <a:ext cx="2391863" cy="407826"/>
            </a:xfrm>
            <a:prstGeom prst="rect">
              <a:avLst/>
            </a:prstGeom>
          </p:spPr>
          <p:txBody>
            <a:bodyPr vert="horz" wrap="square" lIns="146284" tIns="91427" rIns="146284" bIns="91427" rtlCol="0" anchor="t">
              <a:noAutofit/>
            </a:bodyPr>
            <a:lstStyle>
              <a:lvl1pPr algn="ctr">
                <a:lnSpc>
                  <a:spcPct val="90000"/>
                </a:lnSpc>
                <a:spcBef>
                  <a:spcPct val="0"/>
                </a:spcBef>
                <a:buNone/>
                <a:defRPr lang="en-US" sz="4800" b="0" cap="none" spc="-102" baseline="0" dirty="0" smtClean="0">
                  <a:ln w="3175">
                    <a:noFill/>
                  </a:ln>
                  <a:gradFill>
                    <a:gsLst>
                      <a:gs pos="21239">
                        <a:schemeClr val="bg2">
                          <a:lumMod val="50000"/>
                        </a:schemeClr>
                      </a:gs>
                      <a:gs pos="84000">
                        <a:schemeClr val="bg2">
                          <a:lumMod val="50000"/>
                        </a:schemeClr>
                      </a:gs>
                    </a:gsLst>
                    <a:lin ang="5400000" scaled="0"/>
                  </a:gradFill>
                  <a:effectLst/>
                  <a:latin typeface="+mj-lt"/>
                  <a:cs typeface="Segoe UI" pitchFamily="34" charset="0"/>
                </a:defRPr>
              </a:lvl1pPr>
            </a:lstStyle>
            <a:p>
              <a:pPr marL="0" marR="0" lvl="0" indent="0" algn="ctr" defTabSz="914367"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Microsoft Azure </a:t>
              </a:r>
              <a:b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br>
              <a:r>
                <a:rPr kumimoji="0" lang="en-US" sz="2000" b="0" i="0" u="none" strike="noStrike" kern="0" cap="none" spc="0" normalizeH="0" baseline="0" noProof="0" dirty="0">
                  <a:ln w="3175">
                    <a:noFill/>
                  </a:ln>
                  <a:solidFill>
                    <a:srgbClr val="002050"/>
                  </a:solidFill>
                  <a:effectLst/>
                  <a:uLnTx/>
                  <a:uFillTx/>
                  <a:latin typeface="Segoe UI Semilight"/>
                  <a:ea typeface="+mn-ea"/>
                  <a:cs typeface="Segoe UI Semilight" panose="020B0402040204020203" pitchFamily="34" charset="0"/>
                </a:rPr>
                <a:t>Active Directory</a:t>
              </a:r>
            </a:p>
          </p:txBody>
        </p:sp>
      </p:grpSp>
      <p:sp>
        <p:nvSpPr>
          <p:cNvPr id="259" name="Rectangle 258">
            <a:extLst>
              <a:ext uri="{FF2B5EF4-FFF2-40B4-BE49-F238E27FC236}">
                <a16:creationId xmlns="" xmlns:a16="http://schemas.microsoft.com/office/drawing/2014/main" id="{D912E01B-399A-4B6A-9EE0-2FAD3FEF5F9B}"/>
              </a:ext>
            </a:extLst>
          </p:cNvPr>
          <p:cNvSpPr/>
          <p:nvPr/>
        </p:nvSpPr>
        <p:spPr>
          <a:xfrm>
            <a:off x="6776732" y="2302179"/>
            <a:ext cx="2105885" cy="162737"/>
          </a:xfrm>
          <a:prstGeom prst="rect">
            <a:avLst/>
          </a:prstGeom>
          <a:noFill/>
          <a:ln>
            <a:noFill/>
          </a:ln>
        </p:spPr>
        <p:txBody>
          <a:bodyPr wrap="square" lIns="0" tIns="0" rIns="0" bIns="0" anchor="ctr">
            <a:spAutoFit/>
          </a:bodyPr>
          <a:lstStyle/>
          <a:p>
            <a:pPr marL="0" marR="0" lvl="0" indent="0" algn="l" defTabSz="1218082" rtl="0" eaLnBrk="1" fontAlgn="base" latinLnBrk="0" hangingPunct="1">
              <a:lnSpc>
                <a:spcPct val="90000"/>
              </a:lnSpc>
              <a:spcBef>
                <a:spcPct val="20000"/>
              </a:spcBef>
              <a:spcAft>
                <a:spcPct val="0"/>
              </a:spcAft>
              <a:buClrTx/>
              <a:buSzPct val="80000"/>
              <a:buFontTx/>
              <a:buNone/>
              <a:tabLst/>
              <a:defRPr/>
            </a:pPr>
            <a:r>
              <a:rPr kumimoji="0" lang="en-US" sz="1175"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Office 365, SaaS, and </a:t>
            </a:r>
            <a:r>
              <a:rPr kumimoji="0" lang="en-US" sz="1175" b="0" i="0" u="none" strike="noStrike" kern="0" cap="none" spc="0" normalizeH="0" baseline="0" noProof="0" dirty="0" err="1">
                <a:ln>
                  <a:noFill/>
                </a:ln>
                <a:solidFill>
                  <a:srgbClr val="353535"/>
                </a:solidFill>
                <a:effectLst/>
                <a:uLnTx/>
                <a:uFillTx/>
                <a:latin typeface="Segoe UI Semilight"/>
                <a:ea typeface="+mn-ea"/>
                <a:cs typeface="Segoe UI Semibold" panose="020B0702040204020203" pitchFamily="34" charset="0"/>
              </a:rPr>
              <a:t>LoB</a:t>
            </a:r>
            <a:r>
              <a:rPr kumimoji="0" lang="en-US" sz="1175" b="0" i="0" u="none" strike="noStrike" kern="0" cap="none" spc="0" normalizeH="0" baseline="0" noProof="0" dirty="0">
                <a:ln>
                  <a:noFill/>
                </a:ln>
                <a:solidFill>
                  <a:srgbClr val="353535"/>
                </a:solidFill>
                <a:effectLst/>
                <a:uLnTx/>
                <a:uFillTx/>
                <a:latin typeface="Segoe UI Semilight"/>
                <a:ea typeface="+mn-ea"/>
                <a:cs typeface="Segoe UI Semibold" panose="020B0702040204020203" pitchFamily="34" charset="0"/>
              </a:rPr>
              <a:t> apps</a:t>
            </a:r>
          </a:p>
        </p:txBody>
      </p:sp>
      <p:sp>
        <p:nvSpPr>
          <p:cNvPr id="260" name="Rectangle 259">
            <a:extLst>
              <a:ext uri="{FF2B5EF4-FFF2-40B4-BE49-F238E27FC236}">
                <a16:creationId xmlns="" xmlns:a16="http://schemas.microsoft.com/office/drawing/2014/main" id="{EAAC9B4B-0FE0-4249-AF99-1F683A3CBAA7}"/>
              </a:ext>
            </a:extLst>
          </p:cNvPr>
          <p:cNvSpPr/>
          <p:nvPr/>
        </p:nvSpPr>
        <p:spPr>
          <a:xfrm>
            <a:off x="4851168" y="5235758"/>
            <a:ext cx="2489668" cy="400053"/>
          </a:xfrm>
          <a:prstGeom prst="rect">
            <a:avLst/>
          </a:prstGeom>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Azure AD does Kerberos Authentication against Windows Server Active Directory</a:t>
            </a:r>
          </a:p>
        </p:txBody>
      </p:sp>
      <p:sp>
        <p:nvSpPr>
          <p:cNvPr id="264" name="Rectangle 263">
            <a:extLst>
              <a:ext uri="{FF2B5EF4-FFF2-40B4-BE49-F238E27FC236}">
                <a16:creationId xmlns="" xmlns:a16="http://schemas.microsoft.com/office/drawing/2014/main" id="{E5EB9361-A512-4A50-8AA6-8EAB4FB9BF4B}"/>
              </a:ext>
            </a:extLst>
          </p:cNvPr>
          <p:cNvSpPr/>
          <p:nvPr/>
        </p:nvSpPr>
        <p:spPr>
          <a:xfrm>
            <a:off x="3081414" y="3583890"/>
            <a:ext cx="1705244" cy="452432"/>
          </a:xfrm>
          <a:prstGeom prst="rect">
            <a:avLst/>
          </a:prstGeom>
        </p:spPr>
        <p:txBody>
          <a:bodyPr wrap="square" lIns="89630" tIns="0" rIns="89630" bIns="0" anchor="ctr">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0" i="0" u="none" strike="noStrike" kern="0" cap="none" spc="0" normalizeH="0" baseline="0" noProof="0" dirty="0">
                <a:ln>
                  <a:noFill/>
                </a:ln>
                <a:solidFill>
                  <a:srgbClr val="353535"/>
                </a:solidFill>
                <a:effectLst/>
                <a:uLnTx/>
                <a:uFillTx/>
                <a:latin typeface="Segoe UI"/>
                <a:ea typeface="+mn-ea"/>
                <a:cs typeface="+mn-cs"/>
              </a:rPr>
              <a:t>User signs in from Active Directory domain-joined PC or Mac</a:t>
            </a:r>
          </a:p>
        </p:txBody>
      </p:sp>
      <p:sp>
        <p:nvSpPr>
          <p:cNvPr id="6" name="Rectangle 5">
            <a:extLst>
              <a:ext uri="{FF2B5EF4-FFF2-40B4-BE49-F238E27FC236}">
                <a16:creationId xmlns="" xmlns:a16="http://schemas.microsoft.com/office/drawing/2014/main" id="{13C0F020-CA0B-4C2A-B8A9-CA1AD5029D5C}"/>
              </a:ext>
            </a:extLst>
          </p:cNvPr>
          <p:cNvSpPr/>
          <p:nvPr/>
        </p:nvSpPr>
        <p:spPr bwMode="auto">
          <a:xfrm>
            <a:off x="4523516" y="4246585"/>
            <a:ext cx="150401" cy="1504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261" name="Arrow 1">
            <a:extLst>
              <a:ext uri="{FF2B5EF4-FFF2-40B4-BE49-F238E27FC236}">
                <a16:creationId xmlns="" xmlns:a16="http://schemas.microsoft.com/office/drawing/2014/main" id="{4BAEEEBA-8B81-4A28-9396-B7794B815247}"/>
              </a:ext>
            </a:extLst>
          </p:cNvPr>
          <p:cNvCxnSpPr>
            <a:cxnSpLocks/>
          </p:cNvCxnSpPr>
          <p:nvPr/>
        </p:nvCxnSpPr>
        <p:spPr>
          <a:xfrm flipV="1">
            <a:off x="4131832" y="3406395"/>
            <a:ext cx="918720" cy="1866756"/>
          </a:xfrm>
          <a:prstGeom prst="line">
            <a:avLst/>
          </a:prstGeom>
          <a:noFill/>
          <a:ln w="15875">
            <a:solidFill>
              <a:schemeClr val="tx1"/>
            </a:solidFill>
            <a:prstDash val="sysDash"/>
            <a:miter lim="8000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560133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arn(outHorizontal)">
                                      <p:cBhvr>
                                        <p:cTn id="7" dur="500"/>
                                        <p:tgtEl>
                                          <p:spTgt spid="2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0"/>
                                        </p:tgtEl>
                                        <p:attrNameLst>
                                          <p:attrName>style.visibility</p:attrName>
                                        </p:attrNameLst>
                                      </p:cBhvr>
                                      <p:to>
                                        <p:strVal val="visible"/>
                                      </p:to>
                                    </p:set>
                                    <p:animEffect transition="in" filter="fade">
                                      <p:cBhvr>
                                        <p:cTn id="11" dur="500"/>
                                        <p:tgtEl>
                                          <p:spTgt spid="250"/>
                                        </p:tgtEl>
                                      </p:cBhvr>
                                    </p:animEffect>
                                  </p:childTnLst>
                                </p:cTn>
                              </p:par>
                              <p:par>
                                <p:cTn id="12" presetID="8" presetClass="emph" presetSubtype="0" fill="hold" nodeType="withEffect">
                                  <p:stCondLst>
                                    <p:cond delay="0"/>
                                  </p:stCondLst>
                                  <p:childTnLst>
                                    <p:animRot by="21600000">
                                      <p:cBhvr>
                                        <p:cTn id="13" dur="2000" fill="hold"/>
                                        <p:tgtEl>
                                          <p:spTgt spid="250"/>
                                        </p:tgtEl>
                                        <p:attrNameLst>
                                          <p:attrName>r</p:attrName>
                                        </p:attrNameLst>
                                      </p:cBhvr>
                                    </p:animRot>
                                  </p:childTnLst>
                                </p:cTn>
                              </p:par>
                              <p:par>
                                <p:cTn id="14" presetID="16" presetClass="entr" presetSubtype="42" fill="hold" grpId="0" nodeType="withEffect">
                                  <p:stCondLst>
                                    <p:cond delay="500"/>
                                  </p:stCondLst>
                                  <p:childTnLst>
                                    <p:set>
                                      <p:cBhvr>
                                        <p:cTn id="15" dur="1" fill="hold">
                                          <p:stCondLst>
                                            <p:cond delay="0"/>
                                          </p:stCondLst>
                                        </p:cTn>
                                        <p:tgtEl>
                                          <p:spTgt spid="249"/>
                                        </p:tgtEl>
                                        <p:attrNameLst>
                                          <p:attrName>style.visibility</p:attrName>
                                        </p:attrNameLst>
                                      </p:cBhvr>
                                      <p:to>
                                        <p:strVal val="visible"/>
                                      </p:to>
                                    </p:set>
                                    <p:animEffect transition="in" filter="barn(outHorizontal)">
                                      <p:cBhvr>
                                        <p:cTn id="16" dur="500"/>
                                        <p:tgtEl>
                                          <p:spTgt spid="2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wipe(down)">
                                      <p:cBhvr>
                                        <p:cTn id="21" dur="500"/>
                                        <p:tgtEl>
                                          <p:spTgt spid="26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4"/>
                                        </p:tgtEl>
                                        <p:attrNameLst>
                                          <p:attrName>style.visibility</p:attrName>
                                        </p:attrNameLst>
                                      </p:cBhvr>
                                      <p:to>
                                        <p:strVal val="visible"/>
                                      </p:to>
                                    </p:set>
                                    <p:animEffect transition="in" filter="fade">
                                      <p:cBhvr>
                                        <p:cTn id="27" dur="500"/>
                                        <p:tgtEl>
                                          <p:spTgt spid="2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wipe(left)">
                                      <p:cBhvr>
                                        <p:cTn id="32" dur="500"/>
                                        <p:tgtEl>
                                          <p:spTgt spid="1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0"/>
                                        </p:tgtEl>
                                        <p:attrNameLst>
                                          <p:attrName>style.visibility</p:attrName>
                                        </p:attrNameLst>
                                      </p:cBhvr>
                                      <p:to>
                                        <p:strVal val="visible"/>
                                      </p:to>
                                    </p:set>
                                    <p:animEffect transition="in" filter="fade">
                                      <p:cBhvr>
                                        <p:cTn id="35"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60" grpId="0"/>
      <p:bldP spid="26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Federation at what cost?</a:t>
            </a:r>
          </a:p>
        </p:txBody>
      </p:sp>
      <p:sp>
        <p:nvSpPr>
          <p:cNvPr id="36" name="TextBox 35"/>
          <p:cNvSpPr txBox="1"/>
          <p:nvPr/>
        </p:nvSpPr>
        <p:spPr>
          <a:xfrm>
            <a:off x="10104806" y="2606076"/>
            <a:ext cx="2132741" cy="3247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Active Directory</a:t>
            </a:r>
          </a:p>
        </p:txBody>
      </p:sp>
      <p:sp>
        <p:nvSpPr>
          <p:cNvPr id="11" name="Rounded Rectangle 10"/>
          <p:cNvSpPr/>
          <p:nvPr/>
        </p:nvSpPr>
        <p:spPr bwMode="auto">
          <a:xfrm>
            <a:off x="7944158" y="1966628"/>
            <a:ext cx="1726505" cy="3809459"/>
          </a:xfrm>
          <a:prstGeom prst="roundRect">
            <a:avLst/>
          </a:prstGeom>
          <a:noFill/>
          <a:ln w="28575">
            <a:solidFill>
              <a:srgbClr val="0070C0"/>
            </a:solidFill>
            <a:prstDash val="dash"/>
            <a:headEnd type="none" w="med" len="med"/>
            <a:tailEnd type="none" w="med" len="med"/>
          </a:ln>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23" tIns="45712" rIns="91423" bIns="45712" numCol="1" rtlCol="0" anchor="ctr" anchorCtr="0" compatLnSpc="1">
            <a:prstTxWarp prst="textNoShape">
              <a:avLst/>
            </a:prstTxWarp>
          </a:bodyP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522"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15" name="Rounded Rectangle 14"/>
          <p:cNvSpPr/>
          <p:nvPr/>
        </p:nvSpPr>
        <p:spPr bwMode="auto">
          <a:xfrm>
            <a:off x="3072487" y="2686148"/>
            <a:ext cx="2538980" cy="2514244"/>
          </a:xfrm>
          <a:prstGeom prst="roundRect">
            <a:avLst/>
          </a:prstGeom>
          <a:noFill/>
          <a:ln w="28575">
            <a:solidFill>
              <a:srgbClr val="0070C0"/>
            </a:solidFill>
            <a:prstDash val="dash"/>
            <a:headEnd type="none" w="med" len="med"/>
            <a:tailEnd type="none" w="med" len="med"/>
          </a:ln>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23" tIns="45712" rIns="91423" bIns="45712" numCol="1" rtlCol="0" anchor="ctr" anchorCtr="0" compatLnSpc="1">
            <a:prstTxWarp prst="textNoShape">
              <a:avLst/>
            </a:prstTxWarp>
          </a:bodyP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US" sz="1522" b="0" i="0" u="none" strike="noStrike" kern="1200" cap="none" spc="0" normalizeH="0" baseline="0" noProof="0" dirty="0">
              <a:ln>
                <a:noFill/>
              </a:ln>
              <a:solidFill>
                <a:srgbClr val="353535"/>
              </a:solidFill>
              <a:effectLst/>
              <a:uLnTx/>
              <a:uFillTx/>
              <a:latin typeface="Segoe UI Semilight"/>
              <a:ea typeface="+mn-ea"/>
              <a:cs typeface="+mn-cs"/>
            </a:endParaRPr>
          </a:p>
        </p:txBody>
      </p:sp>
      <p:cxnSp>
        <p:nvCxnSpPr>
          <p:cNvPr id="18" name="Straight Arrow Connector 17"/>
          <p:cNvCxnSpPr>
            <a:endCxn id="39" idx="1"/>
          </p:cNvCxnSpPr>
          <p:nvPr/>
        </p:nvCxnSpPr>
        <p:spPr>
          <a:xfrm>
            <a:off x="6956528" y="3813223"/>
            <a:ext cx="142616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37" idx="1"/>
          </p:cNvCxnSpPr>
          <p:nvPr/>
        </p:nvCxnSpPr>
        <p:spPr>
          <a:xfrm flipV="1">
            <a:off x="6956528" y="2674353"/>
            <a:ext cx="1426165" cy="9832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8" idx="1"/>
          </p:cNvCxnSpPr>
          <p:nvPr/>
        </p:nvCxnSpPr>
        <p:spPr>
          <a:xfrm>
            <a:off x="6956528" y="3943267"/>
            <a:ext cx="1426165" cy="100813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80740" y="2636273"/>
            <a:ext cx="2173942" cy="559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Firewall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Load Balancer</a:t>
            </a:r>
          </a:p>
        </p:txBody>
      </p:sp>
      <p:cxnSp>
        <p:nvCxnSpPr>
          <p:cNvPr id="26" name="Straight Arrow Connector 25"/>
          <p:cNvCxnSpPr>
            <a:endCxn id="61" idx="1"/>
          </p:cNvCxnSpPr>
          <p:nvPr/>
        </p:nvCxnSpPr>
        <p:spPr>
          <a:xfrm flipV="1">
            <a:off x="2557679" y="3343392"/>
            <a:ext cx="1315646" cy="37708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4" idx="1"/>
          </p:cNvCxnSpPr>
          <p:nvPr/>
        </p:nvCxnSpPr>
        <p:spPr>
          <a:xfrm>
            <a:off x="2557679" y="3943269"/>
            <a:ext cx="1315646" cy="50994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62105" y="1805374"/>
            <a:ext cx="2538980" cy="5607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Perimeter 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Web Application Proxy farm</a:t>
            </a:r>
          </a:p>
        </p:txBody>
      </p:sp>
      <p:sp>
        <p:nvSpPr>
          <p:cNvPr id="32" name="TextBox 31"/>
          <p:cNvSpPr txBox="1"/>
          <p:nvPr/>
        </p:nvSpPr>
        <p:spPr>
          <a:xfrm>
            <a:off x="1335418" y="2598370"/>
            <a:ext cx="1990945" cy="559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Firewall &amp;</a:t>
            </a:r>
            <a:br>
              <a:rPr kumimoji="0" lang="en-US" sz="1522" b="0" i="0" u="none" strike="noStrike" kern="1200" cap="none" spc="0" normalizeH="0" baseline="0" noProof="0" dirty="0">
                <a:ln>
                  <a:noFill/>
                </a:ln>
                <a:solidFill>
                  <a:srgbClr val="353535"/>
                </a:solidFill>
                <a:effectLst/>
                <a:uLnTx/>
                <a:uFillTx/>
                <a:latin typeface="Segoe UI Semilight"/>
                <a:ea typeface="+mn-ea"/>
                <a:cs typeface="+mn-cs"/>
              </a:rPr>
            </a:b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Load Balancer</a:t>
            </a:r>
          </a:p>
        </p:txBody>
      </p:sp>
      <p:cxnSp>
        <p:nvCxnSpPr>
          <p:cNvPr id="33" name="Straight Arrow Connector 32"/>
          <p:cNvCxnSpPr>
            <a:stCxn id="61" idx="3"/>
          </p:cNvCxnSpPr>
          <p:nvPr/>
        </p:nvCxnSpPr>
        <p:spPr>
          <a:xfrm>
            <a:off x="4810628" y="3343395"/>
            <a:ext cx="1593885" cy="37708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4" idx="3"/>
          </p:cNvCxnSpPr>
          <p:nvPr/>
        </p:nvCxnSpPr>
        <p:spPr>
          <a:xfrm flipV="1">
            <a:off x="4810628" y="3804944"/>
            <a:ext cx="1593885" cy="64827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extLst/>
          </p:nvPr>
        </p:nvGraphicFramePr>
        <p:xfrm>
          <a:off x="8382691" y="2137061"/>
          <a:ext cx="937305" cy="1074586"/>
        </p:xfrm>
        <a:graphic>
          <a:graphicData uri="http://schemas.openxmlformats.org/presentationml/2006/ole">
            <mc:AlternateContent xmlns:mc="http://schemas.openxmlformats.org/markup-compatibility/2006">
              <mc:Choice xmlns:v="urn:schemas-microsoft-com:vml" Requires="v">
                <p:oleObj spid="_x0000_s1041" name="Visio" r:id="rId3" imgW="681228" imgH="955548" progId="Visio.Drawing.11">
                  <p:embed/>
                </p:oleObj>
              </mc:Choice>
              <mc:Fallback>
                <p:oleObj name="Visio" r:id="rId3" imgW="681228" imgH="955548" progId="Visio.Drawing.11">
                  <p:embed/>
                  <p:pic>
                    <p:nvPicPr>
                      <p:cNvPr id="37"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691" y="2137061"/>
                        <a:ext cx="937305" cy="107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nvPr>
        </p:nvGraphicFramePr>
        <p:xfrm>
          <a:off x="8382691" y="4414111"/>
          <a:ext cx="937305" cy="1074586"/>
        </p:xfrm>
        <a:graphic>
          <a:graphicData uri="http://schemas.openxmlformats.org/presentationml/2006/ole">
            <mc:AlternateContent xmlns:mc="http://schemas.openxmlformats.org/markup-compatibility/2006">
              <mc:Choice xmlns:v="urn:schemas-microsoft-com:vml" Requires="v">
                <p:oleObj spid="_x0000_s1042" name="Visio" r:id="rId5" imgW="681228" imgH="955548" progId="Visio.Drawing.11">
                  <p:embed/>
                </p:oleObj>
              </mc:Choice>
              <mc:Fallback>
                <p:oleObj name="Visio" r:id="rId5" imgW="681228" imgH="955548" progId="Visio.Drawing.11">
                  <p:embed/>
                  <p:pic>
                    <p:nvPicPr>
                      <p:cNvPr id="38"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691" y="4414111"/>
                        <a:ext cx="937305" cy="107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nvPr>
        </p:nvGraphicFramePr>
        <p:xfrm>
          <a:off x="8382691" y="3275930"/>
          <a:ext cx="937305" cy="1074586"/>
        </p:xfrm>
        <a:graphic>
          <a:graphicData uri="http://schemas.openxmlformats.org/presentationml/2006/ole">
            <mc:AlternateContent xmlns:mc="http://schemas.openxmlformats.org/markup-compatibility/2006">
              <mc:Choice xmlns:v="urn:schemas-microsoft-com:vml" Requires="v">
                <p:oleObj spid="_x0000_s1043" name="Visio" r:id="rId6" imgW="681228" imgH="955548" progId="Visio.Drawing.11">
                  <p:embed/>
                </p:oleObj>
              </mc:Choice>
              <mc:Fallback>
                <p:oleObj name="Visio" r:id="rId6" imgW="681228" imgH="955548" progId="Visio.Drawing.11">
                  <p:embed/>
                  <p:pic>
                    <p:nvPicPr>
                      <p:cNvPr id="39"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691" y="3275930"/>
                        <a:ext cx="937305" cy="107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nvPr>
        </p:nvGraphicFramePr>
        <p:xfrm>
          <a:off x="3873323" y="2806101"/>
          <a:ext cx="937305" cy="1074586"/>
        </p:xfrm>
        <a:graphic>
          <a:graphicData uri="http://schemas.openxmlformats.org/presentationml/2006/ole">
            <mc:AlternateContent xmlns:mc="http://schemas.openxmlformats.org/markup-compatibility/2006">
              <mc:Choice xmlns:v="urn:schemas-microsoft-com:vml" Requires="v">
                <p:oleObj spid="_x0000_s1044" name="Visio" r:id="rId7" imgW="681228" imgH="955548" progId="Visio.Drawing.11">
                  <p:embed/>
                </p:oleObj>
              </mc:Choice>
              <mc:Fallback>
                <p:oleObj name="Visio" r:id="rId7" imgW="681228" imgH="955548" progId="Visio.Drawing.11">
                  <p:embed/>
                  <p:pic>
                    <p:nvPicPr>
                      <p:cNvPr id="61"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323" y="2806101"/>
                        <a:ext cx="937305" cy="107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nvPr>
        </p:nvGraphicFramePr>
        <p:xfrm>
          <a:off x="3873323" y="3915922"/>
          <a:ext cx="937305" cy="1074586"/>
        </p:xfrm>
        <a:graphic>
          <a:graphicData uri="http://schemas.openxmlformats.org/presentationml/2006/ole">
            <mc:AlternateContent xmlns:mc="http://schemas.openxmlformats.org/markup-compatibility/2006">
              <mc:Choice xmlns:v="urn:schemas-microsoft-com:vml" Requires="v">
                <p:oleObj spid="_x0000_s1045" name="Visio" r:id="rId8" imgW="681228" imgH="955548" progId="Visio.Drawing.11">
                  <p:embed/>
                </p:oleObj>
              </mc:Choice>
              <mc:Fallback>
                <p:oleObj name="Visio" r:id="rId8" imgW="681228" imgH="955548" progId="Visio.Drawing.11">
                  <p:embed/>
                  <p:pic>
                    <p:nvPicPr>
                      <p:cNvPr id="64"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323" y="3915922"/>
                        <a:ext cx="937305" cy="107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Cloud 34"/>
          <p:cNvSpPr/>
          <p:nvPr/>
        </p:nvSpPr>
        <p:spPr>
          <a:xfrm>
            <a:off x="213347" y="3189588"/>
            <a:ext cx="2028451" cy="1349256"/>
          </a:xfrm>
          <a:prstGeom prst="cloud">
            <a:avLst/>
          </a:prstGeom>
          <a:solidFill>
            <a:schemeClr val="bg1"/>
          </a:solidFill>
          <a:ln>
            <a:solidFill>
              <a:schemeClr val="accent4">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22" b="0" i="0" u="none" strike="noStrike" kern="1200" cap="none" spc="0" normalizeH="0" baseline="0" noProof="0" dirty="0">
                <a:ln>
                  <a:noFill/>
                </a:ln>
                <a:solidFill>
                  <a:srgbClr val="353535"/>
                </a:solidFill>
                <a:effectLst/>
                <a:uLnTx/>
                <a:uFillTx/>
                <a:latin typeface="Segoe UI Semilight"/>
                <a:ea typeface="+mn-ea"/>
                <a:cs typeface="+mn-cs"/>
              </a:rPr>
              <a:t>Internet</a:t>
            </a:r>
          </a:p>
        </p:txBody>
      </p:sp>
      <p:sp>
        <p:nvSpPr>
          <p:cNvPr id="40" name="TextBox 39"/>
          <p:cNvSpPr txBox="1"/>
          <p:nvPr/>
        </p:nvSpPr>
        <p:spPr>
          <a:xfrm>
            <a:off x="7574131" y="1338651"/>
            <a:ext cx="2375824" cy="559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Intranet </a:t>
            </a:r>
            <a:br>
              <a:rPr kumimoji="0" lang="en-US" sz="1522" b="0" i="0" u="none" strike="noStrike" kern="1200" cap="none" spc="0" normalizeH="0" baseline="0" noProof="0" dirty="0">
                <a:ln>
                  <a:noFill/>
                </a:ln>
                <a:solidFill>
                  <a:srgbClr val="353535"/>
                </a:solidFill>
                <a:effectLst/>
                <a:uLnTx/>
                <a:uFillTx/>
                <a:latin typeface="Segoe UI Semilight"/>
                <a:ea typeface="+mn-ea"/>
                <a:cs typeface="+mn-cs"/>
              </a:rPr>
            </a:b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AD FS farm</a:t>
            </a:r>
          </a:p>
        </p:txBody>
      </p:sp>
      <p:sp>
        <p:nvSpPr>
          <p:cNvPr id="2" name="Rectangle 1"/>
          <p:cNvSpPr/>
          <p:nvPr/>
        </p:nvSpPr>
        <p:spPr bwMode="auto">
          <a:xfrm>
            <a:off x="2310052" y="3366845"/>
            <a:ext cx="176816" cy="810768"/>
          </a:xfrm>
          <a:prstGeom prst="rect">
            <a:avLst/>
          </a:prstGeom>
          <a:solidFill>
            <a:schemeClr val="tx2">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3" tIns="45712" rIns="91423" bIns="45712" numCol="1" rtlCol="0" anchor="ctr" anchorCtr="0" compatLnSpc="1">
            <a:prstTxWarp prst="textNoShape">
              <a:avLst/>
            </a:prstTxWarp>
          </a:bodyP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GB" sz="1522" b="0" i="0" u="none" strike="noStrike" kern="1200" cap="none" spc="0" normalizeH="0" baseline="0" noProof="0" dirty="0">
              <a:ln>
                <a:noFill/>
              </a:ln>
              <a:solidFill>
                <a:srgbClr val="353535">
                  <a:alpha val="99000"/>
                </a:srgbClr>
              </a:solidFill>
              <a:effectLst/>
              <a:uLnTx/>
              <a:uFillTx/>
              <a:latin typeface="Segoe UI Semilight"/>
              <a:ea typeface="+mn-ea"/>
              <a:cs typeface="+mn-cs"/>
            </a:endParaRPr>
          </a:p>
        </p:txBody>
      </p:sp>
      <p:sp>
        <p:nvSpPr>
          <p:cNvPr id="41" name="Rectangle 40"/>
          <p:cNvSpPr/>
          <p:nvPr/>
        </p:nvSpPr>
        <p:spPr bwMode="auto">
          <a:xfrm>
            <a:off x="2148428" y="3366845"/>
            <a:ext cx="161623" cy="810768"/>
          </a:xfrm>
          <a:prstGeom prst="rect">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3" tIns="45712" rIns="91423" bIns="45712" numCol="1" rtlCol="0" anchor="ctr" anchorCtr="0" compatLnSpc="1">
            <a:prstTxWarp prst="textNoShape">
              <a:avLst/>
            </a:prstTxWarp>
          </a:bodyP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GB" sz="1522" b="0" i="0" u="none" strike="noStrike" kern="1200" cap="none" spc="0" normalizeH="0" baseline="0" noProof="0" dirty="0">
              <a:ln>
                <a:noFill/>
              </a:ln>
              <a:solidFill>
                <a:srgbClr val="353535">
                  <a:alpha val="99000"/>
                </a:srgbClr>
              </a:solidFill>
              <a:effectLst/>
              <a:uLnTx/>
              <a:uFillTx/>
              <a:latin typeface="Segoe UI Semilight"/>
              <a:ea typeface="+mn-ea"/>
              <a:cs typeface="+mn-cs"/>
            </a:endParaRPr>
          </a:p>
        </p:txBody>
      </p:sp>
      <p:sp>
        <p:nvSpPr>
          <p:cNvPr id="42" name="Rectangle 41"/>
          <p:cNvSpPr/>
          <p:nvPr/>
        </p:nvSpPr>
        <p:spPr bwMode="auto">
          <a:xfrm>
            <a:off x="6648524" y="3315091"/>
            <a:ext cx="176816" cy="810768"/>
          </a:xfrm>
          <a:prstGeom prst="rect">
            <a:avLst/>
          </a:prstGeom>
          <a:solidFill>
            <a:schemeClr val="tx2">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3" tIns="45712" rIns="91423" bIns="45712" numCol="1" rtlCol="0" anchor="ctr" anchorCtr="0" compatLnSpc="1">
            <a:prstTxWarp prst="textNoShape">
              <a:avLst/>
            </a:prstTxWarp>
          </a:bodyP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GB" sz="1522" b="0" i="0" u="none" strike="noStrike" kern="1200" cap="none" spc="0" normalizeH="0" baseline="0" noProof="0" dirty="0">
              <a:ln>
                <a:noFill/>
              </a:ln>
              <a:solidFill>
                <a:srgbClr val="353535">
                  <a:alpha val="99000"/>
                </a:srgbClr>
              </a:solidFill>
              <a:effectLst/>
              <a:uLnTx/>
              <a:uFillTx/>
              <a:latin typeface="Segoe UI Semilight"/>
              <a:ea typeface="+mn-ea"/>
              <a:cs typeface="+mn-cs"/>
            </a:endParaRPr>
          </a:p>
        </p:txBody>
      </p:sp>
      <p:sp>
        <p:nvSpPr>
          <p:cNvPr id="43" name="Rectangle 42"/>
          <p:cNvSpPr/>
          <p:nvPr/>
        </p:nvSpPr>
        <p:spPr bwMode="auto">
          <a:xfrm>
            <a:off x="6486900" y="3315091"/>
            <a:ext cx="161623" cy="810768"/>
          </a:xfrm>
          <a:prstGeom prst="rect">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3" tIns="45712" rIns="91423" bIns="45712" numCol="1" rtlCol="0" anchor="ctr" anchorCtr="0" compatLnSpc="1">
            <a:prstTxWarp prst="textNoShape">
              <a:avLst/>
            </a:prstTxWarp>
          </a:bodyPr>
          <a:lstStyle/>
          <a:p>
            <a:pPr marL="0" marR="0" lvl="0" indent="0" algn="ctr" defTabSz="913856" rtl="0" eaLnBrk="1" fontAlgn="auto" latinLnBrk="0" hangingPunct="1">
              <a:lnSpc>
                <a:spcPct val="100000"/>
              </a:lnSpc>
              <a:spcBef>
                <a:spcPts val="0"/>
              </a:spcBef>
              <a:spcAft>
                <a:spcPts val="0"/>
              </a:spcAft>
              <a:buClrTx/>
              <a:buSzTx/>
              <a:buFontTx/>
              <a:buNone/>
              <a:tabLst/>
              <a:defRPr/>
            </a:pPr>
            <a:endParaRPr kumimoji="0" lang="en-GB" sz="1522" b="0" i="0" u="none" strike="noStrike" kern="1200" cap="none" spc="0" normalizeH="0" baseline="0" noProof="0" dirty="0">
              <a:ln>
                <a:noFill/>
              </a:ln>
              <a:solidFill>
                <a:srgbClr val="353535">
                  <a:alpha val="99000"/>
                </a:srgbClr>
              </a:solidFill>
              <a:effectLst/>
              <a:uLnTx/>
              <a:uFillTx/>
              <a:latin typeface="Segoe UI Semilight"/>
              <a:ea typeface="+mn-ea"/>
              <a:cs typeface="+mn-cs"/>
            </a:endParaRPr>
          </a:p>
        </p:txBody>
      </p:sp>
      <p:pic>
        <p:nvPicPr>
          <p:cNvPr id="4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16834" y="2404567"/>
            <a:ext cx="492781" cy="56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7408" y="3547405"/>
            <a:ext cx="492781" cy="56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7408" y="4690243"/>
            <a:ext cx="492781" cy="56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1128" y="4190893"/>
            <a:ext cx="492781" cy="56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1128" y="3059745"/>
            <a:ext cx="492781" cy="56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descr="C:\Program Files\Microsoft Resource DVD Artwork\DVD_ART\Artwork_Imagery\HARDWARE_IMAGERY\Illustration - Misc Hardware\XML Icons\Database blue.png"/>
          <p:cNvPicPr>
            <a:picLocks noChangeAspect="1" noChangeArrowheads="1"/>
          </p:cNvPicPr>
          <p:nvPr/>
        </p:nvPicPr>
        <p:blipFill>
          <a:blip r:embed="rId10" cstate="print"/>
          <a:srcRect/>
          <a:stretch>
            <a:fillRect/>
          </a:stretch>
        </p:blipFill>
        <p:spPr bwMode="auto">
          <a:xfrm>
            <a:off x="9538977" y="3591107"/>
            <a:ext cx="526273" cy="475685"/>
          </a:xfrm>
          <a:prstGeom prst="rect">
            <a:avLst/>
          </a:prstGeom>
          <a:noFill/>
        </p:spPr>
      </p:pic>
      <p:sp>
        <p:nvSpPr>
          <p:cNvPr id="50" name="TextBox 49"/>
          <p:cNvSpPr txBox="1"/>
          <p:nvPr/>
        </p:nvSpPr>
        <p:spPr>
          <a:xfrm>
            <a:off x="9501510" y="3512163"/>
            <a:ext cx="2375824" cy="559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Configuration</a:t>
            </a:r>
            <a:br>
              <a:rPr kumimoji="0" lang="en-US" sz="1522" b="0" i="0" u="none" strike="noStrike" kern="1200" cap="none" spc="0" normalizeH="0" baseline="0" noProof="0" dirty="0">
                <a:ln>
                  <a:noFill/>
                </a:ln>
                <a:solidFill>
                  <a:srgbClr val="353535"/>
                </a:solidFill>
                <a:effectLst/>
                <a:uLnTx/>
                <a:uFillTx/>
                <a:latin typeface="Segoe UI Semilight"/>
                <a:ea typeface="+mn-ea"/>
                <a:cs typeface="+mn-cs"/>
              </a:rPr>
            </a:br>
            <a:r>
              <a:rPr kumimoji="0" lang="en-US" sz="1522" b="0" i="0" u="none" strike="noStrike" kern="1200" cap="none" spc="0" normalizeH="0" baseline="0" noProof="0" dirty="0">
                <a:ln>
                  <a:noFill/>
                </a:ln>
                <a:solidFill>
                  <a:srgbClr val="353535"/>
                </a:solidFill>
                <a:effectLst/>
                <a:uLnTx/>
                <a:uFillTx/>
                <a:latin typeface="Segoe UI Semilight"/>
                <a:ea typeface="+mn-ea"/>
                <a:cs typeface="+mn-cs"/>
              </a:rPr>
              <a:t> database</a:t>
            </a:r>
          </a:p>
        </p:txBody>
      </p:sp>
      <p:cxnSp>
        <p:nvCxnSpPr>
          <p:cNvPr id="5" name="Elbow Connector 4"/>
          <p:cNvCxnSpPr>
            <a:stCxn id="44" idx="3"/>
            <a:endCxn id="49" idx="0"/>
          </p:cNvCxnSpPr>
          <p:nvPr/>
        </p:nvCxnSpPr>
        <p:spPr>
          <a:xfrm>
            <a:off x="9309617" y="2688217"/>
            <a:ext cx="492497" cy="902890"/>
          </a:xfrm>
          <a:prstGeom prst="bentConnector2">
            <a:avLst/>
          </a:prstGeom>
          <a:ln w="28575">
            <a:solidFill>
              <a:schemeClr val="tx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5" idx="3"/>
            <a:endCxn id="49" idx="1"/>
          </p:cNvCxnSpPr>
          <p:nvPr/>
        </p:nvCxnSpPr>
        <p:spPr>
          <a:xfrm flipV="1">
            <a:off x="9300194" y="3828948"/>
            <a:ext cx="238785" cy="2106"/>
          </a:xfrm>
          <a:prstGeom prst="straightConnector1">
            <a:avLst/>
          </a:prstGeom>
          <a:ln w="28575">
            <a:solidFill>
              <a:schemeClr val="tx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6" idx="3"/>
            <a:endCxn id="49" idx="2"/>
          </p:cNvCxnSpPr>
          <p:nvPr/>
        </p:nvCxnSpPr>
        <p:spPr>
          <a:xfrm flipV="1">
            <a:off x="9300192" y="4066789"/>
            <a:ext cx="501921" cy="907102"/>
          </a:xfrm>
          <a:prstGeom prst="bentConnector2">
            <a:avLst/>
          </a:prstGeom>
          <a:ln w="28575">
            <a:solidFill>
              <a:schemeClr val="tx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1" name="Picture 2"/>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a:off x="3642734" y="3608351"/>
            <a:ext cx="386699" cy="232080"/>
          </a:xfrm>
          <a:prstGeom prst="rect">
            <a:avLst/>
          </a:prstGeom>
          <a:noFill/>
          <a:ln w="9525">
            <a:noFill/>
            <a:miter lim="800000"/>
            <a:headEnd/>
            <a:tailEnd/>
          </a:ln>
        </p:spPr>
      </p:pic>
      <p:pic>
        <p:nvPicPr>
          <p:cNvPr id="52" name="Picture 2"/>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a:off x="3642734" y="4707733"/>
            <a:ext cx="386699" cy="232080"/>
          </a:xfrm>
          <a:prstGeom prst="rect">
            <a:avLst/>
          </a:prstGeom>
          <a:noFill/>
          <a:ln w="9525">
            <a:noFill/>
            <a:miter lim="800000"/>
            <a:headEnd/>
            <a:tailEnd/>
          </a:ln>
        </p:spPr>
      </p:pic>
      <p:pic>
        <p:nvPicPr>
          <p:cNvPr id="53" name="Picture 2"/>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a:off x="8167000" y="2928549"/>
            <a:ext cx="386699" cy="232080"/>
          </a:xfrm>
          <a:prstGeom prst="rect">
            <a:avLst/>
          </a:prstGeom>
          <a:noFill/>
          <a:ln w="9525">
            <a:noFill/>
            <a:miter lim="800000"/>
            <a:headEnd/>
            <a:tailEnd/>
          </a:ln>
        </p:spPr>
      </p:pic>
      <p:pic>
        <p:nvPicPr>
          <p:cNvPr id="54" name="Picture 2"/>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a:off x="8167000" y="4048983"/>
            <a:ext cx="386699" cy="232080"/>
          </a:xfrm>
          <a:prstGeom prst="rect">
            <a:avLst/>
          </a:prstGeom>
          <a:noFill/>
          <a:ln w="9525">
            <a:noFill/>
            <a:miter lim="800000"/>
            <a:headEnd/>
            <a:tailEnd/>
          </a:ln>
        </p:spPr>
      </p:pic>
      <p:pic>
        <p:nvPicPr>
          <p:cNvPr id="55" name="Picture 2"/>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a:off x="8167000" y="5200390"/>
            <a:ext cx="386699" cy="232080"/>
          </a:xfrm>
          <a:prstGeom prst="rect">
            <a:avLst/>
          </a:prstGeom>
          <a:noFill/>
          <a:ln w="9525">
            <a:noFill/>
            <a:miter lim="800000"/>
            <a:headEnd/>
            <a:tailEnd/>
          </a:ln>
        </p:spPr>
      </p:pic>
      <p:grpSp>
        <p:nvGrpSpPr>
          <p:cNvPr id="57" name="Group 248"/>
          <p:cNvGrpSpPr/>
          <p:nvPr/>
        </p:nvGrpSpPr>
        <p:grpSpPr>
          <a:xfrm>
            <a:off x="10658869" y="1923473"/>
            <a:ext cx="863686" cy="668980"/>
            <a:chOff x="6754098" y="4120308"/>
            <a:chExt cx="1927193" cy="1399143"/>
          </a:xfrm>
        </p:grpSpPr>
        <p:sp>
          <p:nvSpPr>
            <p:cNvPr id="68" name="Freeform 5"/>
            <p:cNvSpPr>
              <a:spLocks noChangeAspect="1"/>
            </p:cNvSpPr>
            <p:nvPr/>
          </p:nvSpPr>
          <p:spPr bwMode="auto">
            <a:xfrm>
              <a:off x="6754098" y="4120308"/>
              <a:ext cx="959590" cy="1399143"/>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4472C4">
                <a:lumMod val="75000"/>
              </a:srgbClr>
            </a:solidFill>
            <a:ln w="12700">
              <a:solidFill>
                <a:srgbClr val="002060"/>
              </a:solidFill>
              <a:headEnd/>
              <a:tailEnd/>
            </a:ln>
            <a:effectLst>
              <a:glow rad="63500">
                <a:srgbClr val="70AD47">
                  <a:satMod val="175000"/>
                  <a:alpha val="40000"/>
                </a:srgbClr>
              </a:glow>
              <a:outerShdw blurRad="40000" dist="23000" dir="5400000" rotWithShape="0">
                <a:srgbClr val="000000">
                  <a:alpha val="35000"/>
                </a:srgbClr>
              </a:outerShdw>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Freeform 6"/>
            <p:cNvSpPr>
              <a:spLocks noChangeAspect="1"/>
            </p:cNvSpPr>
            <p:nvPr/>
          </p:nvSpPr>
          <p:spPr bwMode="auto">
            <a:xfrm flipH="1">
              <a:off x="7721701" y="4120308"/>
              <a:ext cx="959590" cy="1399143"/>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4472C4">
                <a:lumMod val="75000"/>
              </a:srgbClr>
            </a:solidFill>
            <a:ln w="12700">
              <a:solidFill>
                <a:srgbClr val="002060"/>
              </a:solidFill>
              <a:headEnd/>
              <a:tailEnd/>
            </a:ln>
            <a:effectLst>
              <a:glow rad="63500">
                <a:srgbClr val="70AD47">
                  <a:satMod val="175000"/>
                  <a:alpha val="40000"/>
                </a:srgbClr>
              </a:glow>
              <a:outerShdw blurRad="40000" dist="23000" dir="5400000" rotWithShape="0">
                <a:srgbClr val="000000">
                  <a:alpha val="35000"/>
                </a:srgbClr>
              </a:outerShdw>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Line 7"/>
            <p:cNvSpPr>
              <a:spLocks noChangeAspect="1" noChangeShapeType="1"/>
            </p:cNvSpPr>
            <p:nvPr/>
          </p:nvSpPr>
          <p:spPr bwMode="auto">
            <a:xfrm flipH="1">
              <a:off x="7487729" y="4468342"/>
              <a:ext cx="92015" cy="119126"/>
            </a:xfrm>
            <a:prstGeom prst="line">
              <a:avLst/>
            </a:prstGeom>
            <a:noFill/>
            <a:ln w="19050">
              <a:solidFill>
                <a:srgbClr val="00CCFF"/>
              </a:solidFill>
              <a:round/>
              <a:headEnd/>
              <a:tailEnd/>
            </a:ln>
            <a:effectLst>
              <a:outerShdw dist="17961" dir="2700000" algn="ctr" rotWithShape="0">
                <a:srgbClr val="E7E6E6"/>
              </a:outerShdw>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1" name="Freeform 8"/>
            <p:cNvSpPr>
              <a:spLocks noChangeAspect="1"/>
            </p:cNvSpPr>
            <p:nvPr/>
          </p:nvSpPr>
          <p:spPr bwMode="auto">
            <a:xfrm flipV="1">
              <a:off x="7598147" y="4580460"/>
              <a:ext cx="260272" cy="91096"/>
            </a:xfrm>
            <a:custGeom>
              <a:avLst/>
              <a:gdLst/>
              <a:ahLst/>
              <a:cxnLst>
                <a:cxn ang="0">
                  <a:pos x="0" y="41"/>
                </a:cxn>
                <a:cxn ang="0">
                  <a:pos x="40" y="1"/>
                </a:cxn>
                <a:cxn ang="0">
                  <a:pos x="92" y="37"/>
                </a:cxn>
              </a:cxnLst>
              <a:rect l="0" t="0" r="r" b="b"/>
              <a:pathLst>
                <a:path w="92" h="41">
                  <a:moveTo>
                    <a:pt x="0" y="41"/>
                  </a:moveTo>
                  <a:cubicBezTo>
                    <a:pt x="12" y="21"/>
                    <a:pt x="25" y="2"/>
                    <a:pt x="40" y="1"/>
                  </a:cubicBezTo>
                  <a:cubicBezTo>
                    <a:pt x="55" y="0"/>
                    <a:pt x="73" y="18"/>
                    <a:pt x="92" y="37"/>
                  </a:cubicBezTo>
                </a:path>
              </a:pathLst>
            </a:custGeom>
            <a:noFill/>
            <a:ln w="6350" cap="flat" cmpd="sng" algn="ctr">
              <a:solidFill>
                <a:srgbClr val="ED7D31"/>
              </a:solidFill>
              <a:prstDash val="solid"/>
              <a:miter lim="800000"/>
              <a:headEnd type="none" w="med" len="med"/>
              <a:tailEnd type="none" w="med" len="me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2" name="Freeform 9"/>
            <p:cNvSpPr>
              <a:spLocks noChangeAspect="1"/>
            </p:cNvSpPr>
            <p:nvPr/>
          </p:nvSpPr>
          <p:spPr bwMode="auto">
            <a:xfrm>
              <a:off x="7600776" y="5021926"/>
              <a:ext cx="197176" cy="289639"/>
            </a:xfrm>
            <a:custGeom>
              <a:avLst/>
              <a:gdLst/>
              <a:ahLst/>
              <a:cxnLst>
                <a:cxn ang="0">
                  <a:pos x="0" y="0"/>
                </a:cxn>
                <a:cxn ang="0">
                  <a:pos x="36" y="120"/>
                </a:cxn>
                <a:cxn ang="0">
                  <a:pos x="116" y="168"/>
                </a:cxn>
              </a:cxnLst>
              <a:rect l="0" t="0" r="r" b="b"/>
              <a:pathLst>
                <a:path w="116" h="168">
                  <a:moveTo>
                    <a:pt x="0" y="0"/>
                  </a:moveTo>
                  <a:cubicBezTo>
                    <a:pt x="8" y="46"/>
                    <a:pt x="17" y="92"/>
                    <a:pt x="36" y="120"/>
                  </a:cubicBezTo>
                  <a:cubicBezTo>
                    <a:pt x="55" y="148"/>
                    <a:pt x="85" y="158"/>
                    <a:pt x="116" y="168"/>
                  </a:cubicBezTo>
                </a:path>
              </a:pathLst>
            </a:custGeom>
            <a:noFill/>
            <a:ln w="6350" cap="flat" cmpd="sng" algn="ctr">
              <a:solidFill>
                <a:srgbClr val="ED7D31"/>
              </a:solidFill>
              <a:prstDash val="solid"/>
              <a:miter lim="800000"/>
              <a:headEnd type="none" w="med" len="med"/>
              <a:tailEnd type="none" w="med" len="me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3" name="Freeform 10"/>
            <p:cNvSpPr>
              <a:spLocks noChangeAspect="1"/>
            </p:cNvSpPr>
            <p:nvPr/>
          </p:nvSpPr>
          <p:spPr bwMode="auto">
            <a:xfrm>
              <a:off x="7619179" y="5031269"/>
              <a:ext cx="202434" cy="282632"/>
            </a:xfrm>
            <a:custGeom>
              <a:avLst/>
              <a:gdLst/>
              <a:ahLst/>
              <a:cxnLst>
                <a:cxn ang="0">
                  <a:pos x="112" y="0"/>
                </a:cxn>
                <a:cxn ang="0">
                  <a:pos x="76" y="128"/>
                </a:cxn>
                <a:cxn ang="0">
                  <a:pos x="0" y="172"/>
                </a:cxn>
              </a:cxnLst>
              <a:rect l="0" t="0" r="r" b="b"/>
              <a:pathLst>
                <a:path w="112" h="172">
                  <a:moveTo>
                    <a:pt x="112" y="0"/>
                  </a:moveTo>
                  <a:cubicBezTo>
                    <a:pt x="103" y="49"/>
                    <a:pt x="95" y="99"/>
                    <a:pt x="76" y="128"/>
                  </a:cubicBezTo>
                  <a:cubicBezTo>
                    <a:pt x="57" y="157"/>
                    <a:pt x="28" y="164"/>
                    <a:pt x="0" y="172"/>
                  </a:cubicBezTo>
                </a:path>
              </a:pathLst>
            </a:custGeom>
            <a:noFill/>
            <a:ln w="19050" cap="flat" cmpd="sng">
              <a:solidFill>
                <a:srgbClr val="00CCFF"/>
              </a:solidFill>
              <a:prstDash val="solid"/>
              <a:round/>
              <a:headEnd type="none" w="med" len="med"/>
              <a:tailEnd type="none" w="med" len="med"/>
            </a:ln>
            <a:effectLst>
              <a:outerShdw dist="17961" dir="2700000" algn="ctr" rotWithShape="0">
                <a:srgbClr val="E7E6E6"/>
              </a:outerShdw>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4" name="Line 11"/>
            <p:cNvSpPr>
              <a:spLocks noChangeAspect="1" noChangeShapeType="1"/>
            </p:cNvSpPr>
            <p:nvPr/>
          </p:nvSpPr>
          <p:spPr bwMode="auto">
            <a:xfrm flipH="1">
              <a:off x="7298439" y="4533745"/>
              <a:ext cx="252385" cy="383071"/>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5" name="Line 12"/>
            <p:cNvSpPr>
              <a:spLocks noChangeAspect="1" noChangeShapeType="1"/>
            </p:cNvSpPr>
            <p:nvPr/>
          </p:nvSpPr>
          <p:spPr bwMode="auto">
            <a:xfrm flipH="1">
              <a:off x="7032910" y="4909808"/>
              <a:ext cx="278676" cy="348034"/>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6" name="Line 13"/>
            <p:cNvSpPr>
              <a:spLocks noChangeAspect="1" noChangeShapeType="1"/>
            </p:cNvSpPr>
            <p:nvPr/>
          </p:nvSpPr>
          <p:spPr bwMode="auto">
            <a:xfrm flipH="1">
              <a:off x="7303698" y="4956524"/>
              <a:ext cx="278676" cy="350370"/>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7" name="Line 14"/>
            <p:cNvSpPr>
              <a:spLocks noChangeAspect="1" noChangeShapeType="1"/>
            </p:cNvSpPr>
            <p:nvPr/>
          </p:nvSpPr>
          <p:spPr bwMode="auto">
            <a:xfrm>
              <a:off x="7558712" y="4944845"/>
              <a:ext cx="36806" cy="401757"/>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8" name="Line 15"/>
            <p:cNvSpPr>
              <a:spLocks noChangeAspect="1" noChangeShapeType="1"/>
            </p:cNvSpPr>
            <p:nvPr/>
          </p:nvSpPr>
          <p:spPr bwMode="auto">
            <a:xfrm>
              <a:off x="7558712" y="4508051"/>
              <a:ext cx="0" cy="460152"/>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9" name="Oval 16"/>
            <p:cNvSpPr>
              <a:spLocks noChangeAspect="1" noChangeArrowheads="1"/>
            </p:cNvSpPr>
            <p:nvPr/>
          </p:nvSpPr>
          <p:spPr bwMode="auto">
            <a:xfrm>
              <a:off x="7458810" y="4444983"/>
              <a:ext cx="184032" cy="170513"/>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val 17"/>
            <p:cNvSpPr>
              <a:spLocks noChangeAspect="1" noChangeArrowheads="1"/>
            </p:cNvSpPr>
            <p:nvPr/>
          </p:nvSpPr>
          <p:spPr bwMode="auto">
            <a:xfrm>
              <a:off x="7211682" y="4830391"/>
              <a:ext cx="184032" cy="170513"/>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Oval 18"/>
            <p:cNvSpPr>
              <a:spLocks noChangeAspect="1" noChangeArrowheads="1"/>
            </p:cNvSpPr>
            <p:nvPr/>
          </p:nvSpPr>
          <p:spPr bwMode="auto">
            <a:xfrm>
              <a:off x="7458810" y="4879442"/>
              <a:ext cx="184032" cy="170513"/>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val 19"/>
            <p:cNvSpPr>
              <a:spLocks noChangeAspect="1" noChangeArrowheads="1"/>
            </p:cNvSpPr>
            <p:nvPr/>
          </p:nvSpPr>
          <p:spPr bwMode="auto">
            <a:xfrm>
              <a:off x="6938264" y="5157402"/>
              <a:ext cx="184032" cy="172849"/>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Oval 20"/>
            <p:cNvSpPr>
              <a:spLocks noChangeAspect="1" noChangeArrowheads="1"/>
            </p:cNvSpPr>
            <p:nvPr/>
          </p:nvSpPr>
          <p:spPr bwMode="auto">
            <a:xfrm>
              <a:off x="7214311" y="5213462"/>
              <a:ext cx="184032" cy="170513"/>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Oval 21"/>
            <p:cNvSpPr>
              <a:spLocks noChangeAspect="1" noChangeArrowheads="1"/>
            </p:cNvSpPr>
            <p:nvPr/>
          </p:nvSpPr>
          <p:spPr bwMode="auto">
            <a:xfrm>
              <a:off x="7487729" y="5253171"/>
              <a:ext cx="184032" cy="170513"/>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Line 23"/>
            <p:cNvSpPr>
              <a:spLocks noChangeAspect="1" noChangeShapeType="1"/>
            </p:cNvSpPr>
            <p:nvPr/>
          </p:nvSpPr>
          <p:spPr bwMode="auto">
            <a:xfrm>
              <a:off x="7821593" y="4475004"/>
              <a:ext cx="97571" cy="121626"/>
            </a:xfrm>
            <a:prstGeom prst="line">
              <a:avLst/>
            </a:prstGeom>
            <a:noFill/>
            <a:ln w="19050">
              <a:solidFill>
                <a:srgbClr val="00CCFF"/>
              </a:solidFill>
              <a:round/>
              <a:headEnd/>
              <a:tailEnd/>
            </a:ln>
            <a:effectLst>
              <a:outerShdw dist="17961" dir="2700000" algn="ctr" rotWithShape="0">
                <a:srgbClr val="E7E6E6"/>
              </a:outerShdw>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7" name="Line 24"/>
            <p:cNvSpPr>
              <a:spLocks noChangeAspect="1" noChangeShapeType="1"/>
            </p:cNvSpPr>
            <p:nvPr/>
          </p:nvSpPr>
          <p:spPr bwMode="auto">
            <a:xfrm>
              <a:off x="7848077" y="4540682"/>
              <a:ext cx="257867" cy="380688"/>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8" name="Line 25"/>
            <p:cNvSpPr>
              <a:spLocks noChangeAspect="1" noChangeShapeType="1"/>
            </p:cNvSpPr>
            <p:nvPr/>
          </p:nvSpPr>
          <p:spPr bwMode="auto">
            <a:xfrm>
              <a:off x="8087824" y="4914071"/>
              <a:ext cx="278775" cy="344201"/>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9" name="Line 26"/>
            <p:cNvSpPr>
              <a:spLocks noChangeAspect="1" noChangeShapeType="1"/>
            </p:cNvSpPr>
            <p:nvPr/>
          </p:nvSpPr>
          <p:spPr bwMode="auto">
            <a:xfrm>
              <a:off x="7821593" y="4963939"/>
              <a:ext cx="278775" cy="344201"/>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0" name="Line 27"/>
            <p:cNvSpPr>
              <a:spLocks noChangeAspect="1" noChangeShapeType="1"/>
            </p:cNvSpPr>
            <p:nvPr/>
          </p:nvSpPr>
          <p:spPr bwMode="auto">
            <a:xfrm flipH="1">
              <a:off x="7806261" y="4949343"/>
              <a:ext cx="37635" cy="398932"/>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1" name="Line 28"/>
            <p:cNvSpPr>
              <a:spLocks noChangeAspect="1" noChangeShapeType="1"/>
            </p:cNvSpPr>
            <p:nvPr/>
          </p:nvSpPr>
          <p:spPr bwMode="auto">
            <a:xfrm flipH="1">
              <a:off x="7843895" y="4518790"/>
              <a:ext cx="0" cy="448799"/>
            </a:xfrm>
            <a:prstGeom prst="line">
              <a:avLst/>
            </a:prstGeom>
            <a:noFill/>
            <a:ln w="6350" cap="flat" cmpd="sng" algn="ctr">
              <a:solidFill>
                <a:srgbClr val="ED7D31"/>
              </a:solidFill>
              <a:prstDash val="solid"/>
              <a:miter lim="800000"/>
              <a:headEnd/>
              <a:tailEnd/>
            </a:ln>
            <a:effectLst/>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2" name="Oval 29"/>
            <p:cNvSpPr>
              <a:spLocks noChangeAspect="1" noChangeArrowheads="1"/>
            </p:cNvSpPr>
            <p:nvPr/>
          </p:nvSpPr>
          <p:spPr bwMode="auto">
            <a:xfrm flipH="1">
              <a:off x="7758870" y="4454327"/>
              <a:ext cx="185385" cy="169060"/>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val 30"/>
            <p:cNvSpPr>
              <a:spLocks noChangeAspect="1" noChangeArrowheads="1"/>
            </p:cNvSpPr>
            <p:nvPr/>
          </p:nvSpPr>
          <p:spPr bwMode="auto">
            <a:xfrm flipH="1">
              <a:off x="8008373" y="4831367"/>
              <a:ext cx="185385" cy="169060"/>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31"/>
            <p:cNvSpPr>
              <a:spLocks noChangeAspect="1" noChangeArrowheads="1"/>
            </p:cNvSpPr>
            <p:nvPr/>
          </p:nvSpPr>
          <p:spPr bwMode="auto">
            <a:xfrm flipH="1">
              <a:off x="7758870" y="4884883"/>
              <a:ext cx="185385" cy="169060"/>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Oval 32"/>
            <p:cNvSpPr>
              <a:spLocks noChangeAspect="1" noChangeArrowheads="1"/>
            </p:cNvSpPr>
            <p:nvPr/>
          </p:nvSpPr>
          <p:spPr bwMode="auto">
            <a:xfrm flipH="1">
              <a:off x="8282965" y="5160972"/>
              <a:ext cx="185385" cy="169060"/>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Oval 33"/>
            <p:cNvSpPr>
              <a:spLocks noChangeAspect="1" noChangeArrowheads="1"/>
            </p:cNvSpPr>
            <p:nvPr/>
          </p:nvSpPr>
          <p:spPr bwMode="auto">
            <a:xfrm flipH="1">
              <a:off x="8004191" y="5215704"/>
              <a:ext cx="185385" cy="169060"/>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Oval 34"/>
            <p:cNvSpPr>
              <a:spLocks noChangeAspect="1" noChangeArrowheads="1"/>
            </p:cNvSpPr>
            <p:nvPr/>
          </p:nvSpPr>
          <p:spPr bwMode="auto">
            <a:xfrm flipH="1">
              <a:off x="7729598" y="5254624"/>
              <a:ext cx="185385" cy="169060"/>
            </a:xfrm>
            <a:prstGeom prst="ellipse">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89632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438014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95B0D1F-4C77-4C6D-B8B1-DAFE529AB3B1}"/>
              </a:ext>
            </a:extLst>
          </p:cNvPr>
          <p:cNvGraphicFramePr>
            <a:graphicFrameLocks noGrp="1"/>
          </p:cNvGraphicFramePr>
          <p:nvPr>
            <p:extLst/>
          </p:nvPr>
        </p:nvGraphicFramePr>
        <p:xfrm>
          <a:off x="378010" y="30642"/>
          <a:ext cx="11470584" cy="6753969"/>
        </p:xfrm>
        <a:graphic>
          <a:graphicData uri="http://schemas.openxmlformats.org/drawingml/2006/table">
            <a:tbl>
              <a:tblPr firstRow="1" bandRow="1">
                <a:tableStyleId>{5C22544A-7EE6-4342-B048-85BDC9FD1C3A}</a:tableStyleId>
              </a:tblPr>
              <a:tblGrid>
                <a:gridCol w="5223843">
                  <a:extLst>
                    <a:ext uri="{9D8B030D-6E8A-4147-A177-3AD203B41FA5}">
                      <a16:colId xmlns="" xmlns:a16="http://schemas.microsoft.com/office/drawing/2014/main" val="1205194411"/>
                    </a:ext>
                  </a:extLst>
                </a:gridCol>
                <a:gridCol w="2082247">
                  <a:extLst>
                    <a:ext uri="{9D8B030D-6E8A-4147-A177-3AD203B41FA5}">
                      <a16:colId xmlns="" xmlns:a16="http://schemas.microsoft.com/office/drawing/2014/main" val="3224555262"/>
                    </a:ext>
                  </a:extLst>
                </a:gridCol>
                <a:gridCol w="2082247">
                  <a:extLst>
                    <a:ext uri="{9D8B030D-6E8A-4147-A177-3AD203B41FA5}">
                      <a16:colId xmlns="" xmlns:a16="http://schemas.microsoft.com/office/drawing/2014/main" val="4081969065"/>
                    </a:ext>
                  </a:extLst>
                </a:gridCol>
                <a:gridCol w="2082247">
                  <a:extLst>
                    <a:ext uri="{9D8B030D-6E8A-4147-A177-3AD203B41FA5}">
                      <a16:colId xmlns="" xmlns:a16="http://schemas.microsoft.com/office/drawing/2014/main" val="2763630474"/>
                    </a:ext>
                  </a:extLst>
                </a:gridCol>
              </a:tblGrid>
              <a:tr h="347284">
                <a:tc>
                  <a:txBody>
                    <a:bodyPr/>
                    <a:lstStyle/>
                    <a:p>
                      <a:r>
                        <a:rPr lang="en-GB" sz="1400" dirty="0"/>
                        <a:t>Feature summary</a:t>
                      </a:r>
                    </a:p>
                  </a:txBody>
                  <a:tcPr marL="89642" marR="89642" marT="44821"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PTA + </a:t>
                      </a:r>
                      <a:r>
                        <a:rPr lang="en-GB" sz="1400" dirty="0" err="1"/>
                        <a:t>sSSO</a:t>
                      </a:r>
                      <a:endParaRPr lang="en-GB" sz="1400" dirty="0"/>
                    </a:p>
                  </a:txBody>
                  <a:tcPr marL="89642" marR="89642" marT="44821"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PHS + </a:t>
                      </a:r>
                      <a:r>
                        <a:rPr lang="en-GB" sz="1400" dirty="0" err="1"/>
                        <a:t>sSSO</a:t>
                      </a:r>
                      <a:endParaRPr lang="en-GB" sz="1400" dirty="0"/>
                    </a:p>
                  </a:txBody>
                  <a:tcPr marL="89642" marR="89642" marT="44821"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ADFS</a:t>
                      </a:r>
                    </a:p>
                  </a:txBody>
                  <a:tcPr marL="89642" marR="89642" marT="44821" marB="44821"/>
                </a:tc>
                <a:extLst>
                  <a:ext uri="{0D108BD9-81ED-4DB2-BD59-A6C34878D82A}">
                    <a16:rowId xmlns="" xmlns:a16="http://schemas.microsoft.com/office/drawing/2014/main" val="6986117"/>
                  </a:ext>
                </a:extLst>
              </a:tr>
              <a:tr h="347284">
                <a:tc>
                  <a:txBody>
                    <a:bodyPr/>
                    <a:lstStyle/>
                    <a:p>
                      <a:r>
                        <a:rPr lang="en-GB" sz="1400" dirty="0"/>
                        <a:t>Authentication against credentials held on-premises</a:t>
                      </a:r>
                    </a:p>
                  </a:txBody>
                  <a:tcPr marL="89642" marR="89642" marT="44821" marB="44821" anchor="ctr"/>
                </a:tc>
                <a:tc>
                  <a:txBody>
                    <a:bodyPr/>
                    <a:lstStyle/>
                    <a:p>
                      <a:pPr algn="ctr"/>
                      <a:r>
                        <a:rPr lang="en-GB" sz="1400" dirty="0"/>
                        <a:t>Yes</a:t>
                      </a:r>
                    </a:p>
                  </a:txBody>
                  <a:tcPr marL="89642" marR="89642" marT="44821" marB="44821" anchor="ctr"/>
                </a:tc>
                <a:tc>
                  <a:txBody>
                    <a:bodyPr/>
                    <a:lstStyle/>
                    <a:p>
                      <a:pPr algn="ctr"/>
                      <a:r>
                        <a:rPr lang="en-GB" sz="1400" dirty="0"/>
                        <a:t>No</a:t>
                      </a:r>
                    </a:p>
                  </a:txBody>
                  <a:tcPr marL="89642" marR="89642" marT="44821" marB="44821" anchor="ctr"/>
                </a:tc>
                <a:tc>
                  <a:txBody>
                    <a:bodyPr/>
                    <a:lstStyle/>
                    <a:p>
                      <a:pPr algn="ctr"/>
                      <a:r>
                        <a:rPr lang="en-GB" sz="1400" dirty="0"/>
                        <a:t>Yes</a:t>
                      </a:r>
                    </a:p>
                  </a:txBody>
                  <a:tcPr marL="89642" marR="89642" marT="44821" marB="44821" anchor="ctr"/>
                </a:tc>
                <a:extLst>
                  <a:ext uri="{0D108BD9-81ED-4DB2-BD59-A6C34878D82A}">
                    <a16:rowId xmlns="" xmlns:a16="http://schemas.microsoft.com/office/drawing/2014/main" val="2705606137"/>
                  </a:ext>
                </a:extLst>
              </a:tr>
              <a:tr h="347284">
                <a:tc>
                  <a:txBody>
                    <a:bodyPr/>
                    <a:lstStyle/>
                    <a:p>
                      <a:r>
                        <a:rPr lang="en-GB" sz="1400" dirty="0"/>
                        <a:t>Single-Sign-On</a:t>
                      </a:r>
                    </a:p>
                  </a:txBody>
                  <a:tcPr marL="89642" marR="89642" marT="44821" marB="44821"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Yes</a:t>
                      </a:r>
                    </a:p>
                  </a:txBody>
                  <a:tcPr marL="89642" marR="89642" marT="44821" marB="44821"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Yes</a:t>
                      </a:r>
                    </a:p>
                  </a:txBody>
                  <a:tcPr marL="89642" marR="89642" marT="44821" marB="44821"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Yes</a:t>
                      </a:r>
                    </a:p>
                  </a:txBody>
                  <a:tcPr marL="89642" marR="89642" marT="44821" marB="44821" anchor="ctr"/>
                </a:tc>
                <a:extLst>
                  <a:ext uri="{0D108BD9-81ED-4DB2-BD59-A6C34878D82A}">
                    <a16:rowId xmlns="" xmlns:a16="http://schemas.microsoft.com/office/drawing/2014/main" val="493981947"/>
                  </a:ext>
                </a:extLst>
              </a:tr>
              <a:tr h="347284">
                <a:tc>
                  <a:txBody>
                    <a:bodyPr/>
                    <a:lstStyle/>
                    <a:p>
                      <a:r>
                        <a:rPr lang="en-GB" sz="1400" dirty="0"/>
                        <a:t>Passwords remain on premises</a:t>
                      </a:r>
                    </a:p>
                  </a:txBody>
                  <a:tcPr marL="89642" marR="89642" marT="44821" marB="44821" anchor="ctr"/>
                </a:tc>
                <a:tc>
                  <a:txBody>
                    <a:bodyPr/>
                    <a:lstStyle/>
                    <a:p>
                      <a:pPr algn="ctr"/>
                      <a:r>
                        <a:rPr lang="en-GB" sz="1400" dirty="0"/>
                        <a:t>Yes</a:t>
                      </a:r>
                    </a:p>
                  </a:txBody>
                  <a:tcPr marL="89642" marR="89642" marT="44821" marB="44821" anchor="ctr"/>
                </a:tc>
                <a:tc>
                  <a:txBody>
                    <a:bodyPr/>
                    <a:lstStyle/>
                    <a:p>
                      <a:pPr algn="ctr"/>
                      <a:r>
                        <a:rPr lang="en-GB" sz="1400" dirty="0"/>
                        <a:t>Salted hash synced</a:t>
                      </a:r>
                    </a:p>
                  </a:txBody>
                  <a:tcPr marL="89642" marR="89642" marT="44821" marB="44821" anchor="ctr"/>
                </a:tc>
                <a:tc>
                  <a:txBody>
                    <a:bodyPr/>
                    <a:lstStyle/>
                    <a:p>
                      <a:pPr algn="ctr"/>
                      <a:r>
                        <a:rPr lang="en-GB" sz="1400" dirty="0"/>
                        <a:t>Yes</a:t>
                      </a:r>
                    </a:p>
                  </a:txBody>
                  <a:tcPr marL="89642" marR="89642" marT="44821" marB="44821" anchor="ctr"/>
                </a:tc>
                <a:extLst>
                  <a:ext uri="{0D108BD9-81ED-4DB2-BD59-A6C34878D82A}">
                    <a16:rowId xmlns="" xmlns:a16="http://schemas.microsoft.com/office/drawing/2014/main" val="1042561083"/>
                  </a:ext>
                </a:extLst>
              </a:tr>
              <a:tr h="347284">
                <a:tc>
                  <a:txBody>
                    <a:bodyPr/>
                    <a:lstStyle/>
                    <a:p>
                      <a:r>
                        <a:rPr lang="en-GB" sz="1400" dirty="0"/>
                        <a:t>On-premises MFA solution</a:t>
                      </a:r>
                    </a:p>
                  </a:txBody>
                  <a:tcPr marL="89642" marR="89642" marT="44821" marB="44821" anchor="ctr"/>
                </a:tc>
                <a:tc>
                  <a:txBody>
                    <a:bodyPr/>
                    <a:lstStyle/>
                    <a:p>
                      <a:pPr algn="ctr"/>
                      <a:r>
                        <a:rPr lang="en-GB" sz="1400" dirty="0"/>
                        <a:t>No</a:t>
                      </a:r>
                    </a:p>
                  </a:txBody>
                  <a:tcPr marL="89642" marR="89642" marT="44821" marB="44821"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No</a:t>
                      </a:r>
                    </a:p>
                  </a:txBody>
                  <a:tcPr marL="89642" marR="89642" marT="44821" marB="44821"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Yes</a:t>
                      </a:r>
                    </a:p>
                  </a:txBody>
                  <a:tcPr marL="89642" marR="89642" marT="44821" marB="44821" anchor="ctr"/>
                </a:tc>
                <a:extLst>
                  <a:ext uri="{0D108BD9-81ED-4DB2-BD59-A6C34878D82A}">
                    <a16:rowId xmlns="" xmlns:a16="http://schemas.microsoft.com/office/drawing/2014/main" val="3870885261"/>
                  </a:ext>
                </a:extLst>
              </a:tr>
              <a:tr h="347284">
                <a:tc>
                  <a:txBody>
                    <a:bodyPr/>
                    <a:lstStyle/>
                    <a:p>
                      <a:r>
                        <a:rPr lang="en-GB" sz="1400" dirty="0"/>
                        <a:t>Azure AD MFA</a:t>
                      </a:r>
                    </a:p>
                  </a:txBody>
                  <a:tcPr marL="89642" marR="89642" marT="44821" marB="44821"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Yes</a:t>
                      </a:r>
                    </a:p>
                  </a:txBody>
                  <a:tcPr marL="89642" marR="89642" marT="44821" marB="44821" anchor="ctr"/>
                </a:tc>
                <a:tc>
                  <a:txBody>
                    <a:bodyPr/>
                    <a:lstStyle/>
                    <a:p>
                      <a:pPr algn="ctr"/>
                      <a:r>
                        <a:rPr lang="en-GB" sz="1400" dirty="0"/>
                        <a:t>Yes</a:t>
                      </a:r>
                    </a:p>
                  </a:txBody>
                  <a:tcPr marL="89642" marR="89642" marT="44821" marB="44821" anchor="ctr"/>
                </a:tc>
                <a:tc>
                  <a:txBody>
                    <a:bodyPr/>
                    <a:lstStyle/>
                    <a:p>
                      <a:pPr algn="ctr"/>
                      <a:r>
                        <a:rPr lang="en-GB" sz="1400" dirty="0"/>
                        <a:t>Yes</a:t>
                      </a:r>
                    </a:p>
                  </a:txBody>
                  <a:tcPr marL="89642" marR="89642" marT="44821" marB="44821" anchor="ctr"/>
                </a:tc>
                <a:extLst>
                  <a:ext uri="{0D108BD9-81ED-4DB2-BD59-A6C34878D82A}">
                    <a16:rowId xmlns="" xmlns:a16="http://schemas.microsoft.com/office/drawing/2014/main" val="1218128510"/>
                  </a:ext>
                </a:extLst>
              </a:tr>
              <a:tr h="347284">
                <a:tc>
                  <a:txBody>
                    <a:bodyPr/>
                    <a:lstStyle/>
                    <a:p>
                      <a:r>
                        <a:rPr lang="en-GB" sz="1400" dirty="0"/>
                        <a:t>On-premises password policies</a:t>
                      </a:r>
                    </a:p>
                  </a:txBody>
                  <a:tcPr marL="89642" marR="89642" marT="44821" marB="44821"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dirty="0"/>
                        <a:t>Yes</a:t>
                      </a:r>
                    </a:p>
                  </a:txBody>
                  <a:tcPr marL="89642" marR="89642" marT="44821" marB="44821" anchor="ctr"/>
                </a:tc>
                <a:tc>
                  <a:txBody>
                    <a:bodyPr/>
                    <a:lstStyle/>
                    <a:p>
                      <a:pPr algn="ctr"/>
                      <a:r>
                        <a:rPr lang="en-GB" sz="1400" dirty="0"/>
                        <a:t>Partial</a:t>
                      </a:r>
                    </a:p>
                  </a:txBody>
                  <a:tcPr marL="89642" marR="89642" marT="44821" marB="44821" anchor="ctr"/>
                </a:tc>
                <a:tc>
                  <a:txBody>
                    <a:bodyPr/>
                    <a:lstStyle/>
                    <a:p>
                      <a:pPr algn="ctr"/>
                      <a:r>
                        <a:rPr lang="en-GB" sz="1400" dirty="0"/>
                        <a:t>Yes</a:t>
                      </a:r>
                    </a:p>
                  </a:txBody>
                  <a:tcPr marL="89642" marR="89642" marT="44821" marB="44821" anchor="ctr"/>
                </a:tc>
                <a:extLst>
                  <a:ext uri="{0D108BD9-81ED-4DB2-BD59-A6C34878D82A}">
                    <a16:rowId xmlns="" xmlns:a16="http://schemas.microsoft.com/office/drawing/2014/main" val="736907411"/>
                  </a:ext>
                </a:extLst>
              </a:tr>
              <a:tr h="347284">
                <a:tc>
                  <a:txBody>
                    <a:bodyPr/>
                    <a:lstStyle/>
                    <a:p>
                      <a:r>
                        <a:rPr lang="en-GB" sz="1400" dirty="0"/>
                        <a:t>On-premises account enable/disable</a:t>
                      </a:r>
                    </a:p>
                  </a:txBody>
                  <a:tcPr marL="89642" marR="89642" marT="44821" marB="44821" anchor="ctr"/>
                </a:tc>
                <a:tc>
                  <a:txBody>
                    <a:bodyPr/>
                    <a:lstStyle/>
                    <a:p>
                      <a:pPr algn="ctr"/>
                      <a:r>
                        <a:rPr lang="en-GB" sz="1400" dirty="0"/>
                        <a:t>Yes</a:t>
                      </a:r>
                    </a:p>
                  </a:txBody>
                  <a:tcPr marL="89642" marR="89642" marT="44821" marB="44821" anchor="ctr"/>
                </a:tc>
                <a:tc>
                  <a:txBody>
                    <a:bodyPr/>
                    <a:lstStyle/>
                    <a:p>
                      <a:pPr algn="ctr"/>
                      <a:r>
                        <a:rPr lang="en-GB" sz="1400" dirty="0"/>
                        <a:t>Delayed (30 mins)</a:t>
                      </a:r>
                    </a:p>
                  </a:txBody>
                  <a:tcPr marL="89642" marR="89642" marT="44821" marB="44821" anchor="ctr"/>
                </a:tc>
                <a:tc>
                  <a:txBody>
                    <a:bodyPr/>
                    <a:lstStyle/>
                    <a:p>
                      <a:pPr algn="ctr"/>
                      <a:r>
                        <a:rPr lang="en-GB" sz="1400" dirty="0"/>
                        <a:t>Yes</a:t>
                      </a:r>
                    </a:p>
                  </a:txBody>
                  <a:tcPr marL="89642" marR="89642" marT="44821" marB="44821" anchor="ctr"/>
                </a:tc>
                <a:extLst>
                  <a:ext uri="{0D108BD9-81ED-4DB2-BD59-A6C34878D82A}">
                    <a16:rowId xmlns="" xmlns:a16="http://schemas.microsoft.com/office/drawing/2014/main" val="2309292301"/>
                  </a:ext>
                </a:extLst>
              </a:tr>
              <a:tr h="347284">
                <a:tc>
                  <a:txBody>
                    <a:bodyPr/>
                    <a:lstStyle/>
                    <a:p>
                      <a:r>
                        <a:rPr lang="en-GB" sz="1400" dirty="0"/>
                        <a:t>On-premises </a:t>
                      </a:r>
                      <a:r>
                        <a:rPr lang="en-GB" sz="1400"/>
                        <a:t>password lockout</a:t>
                      </a:r>
                      <a:endParaRPr lang="en-GB" sz="1400" dirty="0"/>
                    </a:p>
                  </a:txBody>
                  <a:tcPr marL="89642" marR="89642" marT="44821" marB="44821"/>
                </a:tc>
                <a:tc>
                  <a:txBody>
                    <a:bodyPr/>
                    <a:lstStyle/>
                    <a:p>
                      <a:pPr algn="ctr"/>
                      <a:r>
                        <a:rPr lang="en-GB" sz="1400" dirty="0"/>
                        <a:t>Yes</a:t>
                      </a:r>
                    </a:p>
                  </a:txBody>
                  <a:tcPr marL="89642" marR="89642" marT="44821" marB="44821"/>
                </a:tc>
                <a:tc>
                  <a:txBody>
                    <a:bodyPr/>
                    <a:lstStyle/>
                    <a:p>
                      <a:pPr algn="ctr"/>
                      <a:r>
                        <a:rPr lang="en-GB" sz="1400" dirty="0"/>
                        <a:t>No</a:t>
                      </a:r>
                    </a:p>
                  </a:txBody>
                  <a:tcPr marL="89642" marR="89642" marT="44821" marB="44821"/>
                </a:tc>
                <a:tc>
                  <a:txBody>
                    <a:bodyPr/>
                    <a:lstStyle/>
                    <a:p>
                      <a:pPr algn="ctr"/>
                      <a:r>
                        <a:rPr lang="en-GB" sz="1400" dirty="0"/>
                        <a:t>Yes</a:t>
                      </a:r>
                    </a:p>
                  </a:txBody>
                  <a:tcPr marL="89642" marR="89642" marT="44821" marB="44821"/>
                </a:tc>
                <a:extLst>
                  <a:ext uri="{0D108BD9-81ED-4DB2-BD59-A6C34878D82A}">
                    <a16:rowId xmlns="" xmlns:a16="http://schemas.microsoft.com/office/drawing/2014/main" val="269786303"/>
                  </a:ext>
                </a:extLst>
              </a:tr>
              <a:tr h="347284">
                <a:tc>
                  <a:txBody>
                    <a:bodyPr/>
                    <a:lstStyle/>
                    <a:p>
                      <a:r>
                        <a:rPr lang="en-GB" sz="1400" dirty="0"/>
                        <a:t>Conditional access</a:t>
                      </a:r>
                    </a:p>
                  </a:txBody>
                  <a:tcPr marL="89642" marR="89642" marT="44821" marB="44821"/>
                </a:tc>
                <a:tc>
                  <a:txBody>
                    <a:bodyPr/>
                    <a:lstStyle/>
                    <a:p>
                      <a:pPr algn="ctr"/>
                      <a:r>
                        <a:rPr lang="en-GB" sz="1400" dirty="0"/>
                        <a:t>Yes++</a:t>
                      </a:r>
                    </a:p>
                  </a:txBody>
                  <a:tcPr marL="89642" marR="89642" marT="44821" marB="44821"/>
                </a:tc>
                <a:tc>
                  <a:txBody>
                    <a:bodyPr/>
                    <a:lstStyle/>
                    <a:p>
                      <a:pPr algn="ctr"/>
                      <a:r>
                        <a:rPr lang="en-GB" sz="1400" dirty="0"/>
                        <a:t>Yes++</a:t>
                      </a:r>
                    </a:p>
                  </a:txBody>
                  <a:tcPr marL="89642" marR="89642" marT="44821" marB="44821"/>
                </a:tc>
                <a:tc>
                  <a:txBody>
                    <a:bodyPr/>
                    <a:lstStyle/>
                    <a:p>
                      <a:pPr algn="ctr"/>
                      <a:r>
                        <a:rPr lang="en-GB" sz="1400" dirty="0"/>
                        <a:t>Yes</a:t>
                      </a:r>
                    </a:p>
                  </a:txBody>
                  <a:tcPr marL="89642" marR="89642" marT="44821" marB="44821"/>
                </a:tc>
                <a:extLst>
                  <a:ext uri="{0D108BD9-81ED-4DB2-BD59-A6C34878D82A}">
                    <a16:rowId xmlns="" xmlns:a16="http://schemas.microsoft.com/office/drawing/2014/main" val="3633341168"/>
                  </a:ext>
                </a:extLst>
              </a:tr>
              <a:tr h="347284">
                <a:tc>
                  <a:txBody>
                    <a:bodyPr/>
                    <a:lstStyle/>
                    <a:p>
                      <a:r>
                        <a:rPr lang="en-GB" sz="1400" dirty="0"/>
                        <a:t>Credentials captured from user via Azure AD UI</a:t>
                      </a:r>
                    </a:p>
                  </a:txBody>
                  <a:tcPr marL="89642" marR="89642" marT="44821" marB="44821" anchor="ctr"/>
                </a:tc>
                <a:tc>
                  <a:txBody>
                    <a:bodyPr/>
                    <a:lstStyle/>
                    <a:p>
                      <a:pPr algn="ctr"/>
                      <a:r>
                        <a:rPr lang="en-GB" sz="1400" dirty="0"/>
                        <a:t>Yes</a:t>
                      </a:r>
                    </a:p>
                  </a:txBody>
                  <a:tcPr marL="89642" marR="89642" marT="44821" marB="44821" anchor="ctr"/>
                </a:tc>
                <a:tc>
                  <a:txBody>
                    <a:bodyPr/>
                    <a:lstStyle/>
                    <a:p>
                      <a:pPr algn="ctr"/>
                      <a:r>
                        <a:rPr lang="en-GB" sz="1400" dirty="0"/>
                        <a:t>Yes</a:t>
                      </a:r>
                    </a:p>
                  </a:txBody>
                  <a:tcPr marL="89642" marR="89642" marT="44821" marB="44821" anchor="ctr"/>
                </a:tc>
                <a:tc>
                  <a:txBody>
                    <a:bodyPr/>
                    <a:lstStyle/>
                    <a:p>
                      <a:pPr algn="ctr"/>
                      <a:r>
                        <a:rPr lang="en-GB" sz="1400" dirty="0"/>
                        <a:t>No</a:t>
                      </a:r>
                    </a:p>
                  </a:txBody>
                  <a:tcPr marL="89642" marR="89642" marT="44821" marB="44821" anchor="ctr"/>
                </a:tc>
                <a:extLst>
                  <a:ext uri="{0D108BD9-81ED-4DB2-BD59-A6C34878D82A}">
                    <a16:rowId xmlns="" xmlns:a16="http://schemas.microsoft.com/office/drawing/2014/main" val="3039090798"/>
                  </a:ext>
                </a:extLst>
              </a:tr>
              <a:tr h="347284">
                <a:tc>
                  <a:txBody>
                    <a:bodyPr/>
                    <a:lstStyle/>
                    <a:p>
                      <a:r>
                        <a:rPr lang="en-GB" sz="1400" dirty="0"/>
                        <a:t>Protection against on-premise account lockout</a:t>
                      </a:r>
                    </a:p>
                  </a:txBody>
                  <a:tcPr marL="89642" marR="89642" marT="44821" marB="44821" anchor="ctr"/>
                </a:tc>
                <a:tc>
                  <a:txBody>
                    <a:bodyPr/>
                    <a:lstStyle/>
                    <a:p>
                      <a:pPr algn="ctr"/>
                      <a:r>
                        <a:rPr lang="en-GB" sz="1400" dirty="0"/>
                        <a:t>Smart Lockout</a:t>
                      </a:r>
                    </a:p>
                  </a:txBody>
                  <a:tcPr marL="89642" marR="89642" marT="44821" marB="44821" anchor="ctr"/>
                </a:tc>
                <a:tc>
                  <a:txBody>
                    <a:bodyPr/>
                    <a:lstStyle/>
                    <a:p>
                      <a:pPr algn="ctr"/>
                      <a:r>
                        <a:rPr lang="en-GB" sz="1400" dirty="0"/>
                        <a:t>N/A</a:t>
                      </a:r>
                    </a:p>
                  </a:txBody>
                  <a:tcPr marL="89642" marR="89642" marT="44821" marB="44821" anchor="ctr"/>
                </a:tc>
                <a:tc>
                  <a:txBody>
                    <a:bodyPr/>
                    <a:lstStyle/>
                    <a:p>
                      <a:pPr algn="ctr"/>
                      <a:r>
                        <a:rPr lang="en-GB" sz="1400" dirty="0"/>
                        <a:t>Extranet Lockout</a:t>
                      </a:r>
                    </a:p>
                  </a:txBody>
                  <a:tcPr marL="89642" marR="89642" marT="44821" marB="44821" anchor="ctr"/>
                </a:tc>
                <a:extLst>
                  <a:ext uri="{0D108BD9-81ED-4DB2-BD59-A6C34878D82A}">
                    <a16:rowId xmlns="" xmlns:a16="http://schemas.microsoft.com/office/drawing/2014/main" val="3693628664"/>
                  </a:ext>
                </a:extLst>
              </a:tr>
              <a:tr h="347284">
                <a:tc>
                  <a:txBody>
                    <a:bodyPr/>
                    <a:lstStyle/>
                    <a:p>
                      <a:r>
                        <a:rPr lang="en-GB" sz="1400" dirty="0"/>
                        <a:t>Cost of implementation</a:t>
                      </a:r>
                    </a:p>
                  </a:txBody>
                  <a:tcPr marL="89642" marR="89642" marT="44821" marB="44821" anchor="ctr"/>
                </a:tc>
                <a:tc>
                  <a:txBody>
                    <a:bodyPr/>
                    <a:lstStyle/>
                    <a:p>
                      <a:pPr algn="ctr"/>
                      <a:r>
                        <a:rPr lang="en-GB" sz="1400" dirty="0"/>
                        <a:t>Medium</a:t>
                      </a:r>
                    </a:p>
                  </a:txBody>
                  <a:tcPr marL="89642" marR="89642" marT="44821" marB="44821" anchor="ctr"/>
                </a:tc>
                <a:tc>
                  <a:txBody>
                    <a:bodyPr/>
                    <a:lstStyle/>
                    <a:p>
                      <a:pPr algn="ctr"/>
                      <a:r>
                        <a:rPr lang="en-GB" sz="1400" dirty="0"/>
                        <a:t>Low</a:t>
                      </a:r>
                    </a:p>
                  </a:txBody>
                  <a:tcPr marL="89642" marR="89642" marT="44821" marB="44821" anchor="ctr"/>
                </a:tc>
                <a:tc>
                  <a:txBody>
                    <a:bodyPr/>
                    <a:lstStyle/>
                    <a:p>
                      <a:pPr algn="ctr"/>
                      <a:r>
                        <a:rPr lang="en-GB" sz="1400" dirty="0"/>
                        <a:t>High</a:t>
                      </a:r>
                    </a:p>
                  </a:txBody>
                  <a:tcPr marL="89642" marR="89642" marT="44821" marB="44821" anchor="ctr"/>
                </a:tc>
                <a:extLst>
                  <a:ext uri="{0D108BD9-81ED-4DB2-BD59-A6C34878D82A}">
                    <a16:rowId xmlns="" xmlns:a16="http://schemas.microsoft.com/office/drawing/2014/main" val="2419811993"/>
                  </a:ext>
                </a:extLst>
              </a:tr>
              <a:tr h="345865">
                <a:tc>
                  <a:txBody>
                    <a:bodyPr/>
                    <a:lstStyle/>
                    <a:p>
                      <a:pPr marL="0" algn="l" defTabSz="932742" rtl="0" eaLnBrk="1" latinLnBrk="0" hangingPunct="1"/>
                      <a:r>
                        <a:rPr lang="en-GB" sz="1400" kern="1200" dirty="0">
                          <a:solidFill>
                            <a:schemeClr val="dk1"/>
                          </a:solidFill>
                          <a:latin typeface="+mn-lt"/>
                          <a:ea typeface="+mn-ea"/>
                          <a:cs typeface="+mn-cs"/>
                        </a:rPr>
                        <a:t>Scalability/fault tolerance</a:t>
                      </a:r>
                    </a:p>
                  </a:txBody>
                  <a:tcPr marL="89642" marR="89642" marT="44821" marB="44821" anchor="ctr"/>
                </a:tc>
                <a:tc>
                  <a:txBody>
                    <a:bodyPr/>
                    <a:lstStyle/>
                    <a:p>
                      <a:pPr marL="0" algn="ctr" defTabSz="932742" rtl="0" eaLnBrk="1" latinLnBrk="0" hangingPunct="1"/>
                      <a:r>
                        <a:rPr lang="en-GB" sz="1400" kern="1200" dirty="0">
                          <a:solidFill>
                            <a:schemeClr val="dk1"/>
                          </a:solidFill>
                          <a:latin typeface="+mn-lt"/>
                          <a:ea typeface="+mn-ea"/>
                          <a:cs typeface="+mn-cs"/>
                        </a:rPr>
                        <a:t>Cloud scalability</a:t>
                      </a:r>
                    </a:p>
                  </a:txBody>
                  <a:tcPr marL="89642" marR="89642" marT="44821" marB="44821"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Cloud scalability</a:t>
                      </a:r>
                    </a:p>
                  </a:txBody>
                  <a:tcPr marL="89642" marR="89642" marT="44821" marB="44821" anchor="ctr"/>
                </a:tc>
                <a:tc>
                  <a:txBody>
                    <a:bodyPr/>
                    <a:lstStyle/>
                    <a:p>
                      <a:pPr marL="0" algn="ctr" defTabSz="932742" rtl="0" eaLnBrk="1" latinLnBrk="0" hangingPunct="1"/>
                      <a:r>
                        <a:rPr lang="en-GB" sz="1400" kern="1200" dirty="0">
                          <a:solidFill>
                            <a:schemeClr val="dk1"/>
                          </a:solidFill>
                          <a:latin typeface="+mn-lt"/>
                          <a:ea typeface="+mn-ea"/>
                          <a:cs typeface="+mn-cs"/>
                        </a:rPr>
                        <a:t>Complex</a:t>
                      </a:r>
                    </a:p>
                  </a:txBody>
                  <a:tcPr marL="89642" marR="89642" marT="44821" marB="44821" anchor="ctr"/>
                </a:tc>
                <a:extLst>
                  <a:ext uri="{0D108BD9-81ED-4DB2-BD59-A6C34878D82A}">
                    <a16:rowId xmlns="" xmlns:a16="http://schemas.microsoft.com/office/drawing/2014/main" val="1787320692"/>
                  </a:ext>
                </a:extLst>
              </a:tr>
              <a:tr h="599422">
                <a:tc>
                  <a:txBody>
                    <a:bodyPr/>
                    <a:lstStyle/>
                    <a:p>
                      <a:r>
                        <a:rPr lang="en-GB" sz="1400" dirty="0" err="1"/>
                        <a:t>AuthN</a:t>
                      </a:r>
                      <a:r>
                        <a:rPr lang="en-GB" sz="1400" dirty="0"/>
                        <a:t> </a:t>
                      </a:r>
                      <a:r>
                        <a:rPr lang="en-GB" sz="1400" b="1" dirty="0"/>
                        <a:t>fails</a:t>
                      </a:r>
                      <a:r>
                        <a:rPr lang="en-GB" sz="1400" dirty="0"/>
                        <a:t> for remote workers if the on-premises Internet connection is down. Requires HA solution.</a:t>
                      </a:r>
                    </a:p>
                  </a:txBody>
                  <a:tcPr marL="89642" marR="89642" marT="44821" marB="44821" anchor="ctr"/>
                </a:tc>
                <a:tc>
                  <a:txBody>
                    <a:bodyPr/>
                    <a:lstStyle/>
                    <a:p>
                      <a:pPr algn="ctr"/>
                      <a:r>
                        <a:rPr lang="en-GB" sz="1400" dirty="0"/>
                        <a:t>Yes</a:t>
                      </a:r>
                    </a:p>
                  </a:txBody>
                  <a:tcPr marL="89642" marR="89642" marT="44821" marB="44821" anchor="ctr"/>
                </a:tc>
                <a:tc>
                  <a:txBody>
                    <a:bodyPr/>
                    <a:lstStyle/>
                    <a:p>
                      <a:pPr algn="ctr"/>
                      <a:r>
                        <a:rPr lang="en-GB" sz="1400" dirty="0"/>
                        <a:t>No</a:t>
                      </a:r>
                    </a:p>
                  </a:txBody>
                  <a:tcPr marL="89642" marR="89642" marT="44821" marB="44821" anchor="ctr"/>
                </a:tc>
                <a:tc>
                  <a:txBody>
                    <a:bodyPr/>
                    <a:lstStyle/>
                    <a:p>
                      <a:pPr algn="ctr"/>
                      <a:r>
                        <a:rPr lang="en-GB" sz="1400" dirty="0"/>
                        <a:t>Yes</a:t>
                      </a:r>
                    </a:p>
                  </a:txBody>
                  <a:tcPr marL="89642" marR="89642" marT="44821" marB="44821" anchor="ctr"/>
                </a:tc>
                <a:extLst>
                  <a:ext uri="{0D108BD9-81ED-4DB2-BD59-A6C34878D82A}">
                    <a16:rowId xmlns="" xmlns:a16="http://schemas.microsoft.com/office/drawing/2014/main" val="3717988888"/>
                  </a:ext>
                </a:extLst>
              </a:tr>
              <a:tr h="599422">
                <a:tc>
                  <a:txBody>
                    <a:bodyPr/>
                    <a:lstStyle/>
                    <a:p>
                      <a:r>
                        <a:rPr lang="en-GB" sz="1400" dirty="0"/>
                        <a:t>On-going maintenance for authentication</a:t>
                      </a:r>
                    </a:p>
                  </a:txBody>
                  <a:tcPr marL="89642" marR="89642" marT="44821" marB="44821" anchor="ctr"/>
                </a:tc>
                <a:tc>
                  <a:txBody>
                    <a:bodyPr/>
                    <a:lstStyle/>
                    <a:p>
                      <a:pPr algn="ctr"/>
                      <a:r>
                        <a:rPr lang="en-GB" sz="1400" dirty="0"/>
                        <a:t>Automated</a:t>
                      </a:r>
                    </a:p>
                  </a:txBody>
                  <a:tcPr marL="89642" marR="89642" marT="44821" marB="44821" anchor="ctr"/>
                </a:tc>
                <a:tc>
                  <a:txBody>
                    <a:bodyPr/>
                    <a:lstStyle/>
                    <a:p>
                      <a:pPr algn="ctr"/>
                      <a:r>
                        <a:rPr lang="en-GB" sz="1400" dirty="0"/>
                        <a:t>None</a:t>
                      </a:r>
                    </a:p>
                  </a:txBody>
                  <a:tcPr marL="89642" marR="89642" marT="44821" marB="44821" anchor="ctr"/>
                </a:tc>
                <a:tc>
                  <a:txBody>
                    <a:bodyPr/>
                    <a:lstStyle/>
                    <a:p>
                      <a:pPr algn="ctr"/>
                      <a:r>
                        <a:rPr lang="en-GB" sz="1400" dirty="0"/>
                        <a:t>SSL certificate management</a:t>
                      </a:r>
                    </a:p>
                  </a:txBody>
                  <a:tcPr marL="89642" marR="89642" marT="44821" marB="44821" anchor="ctr"/>
                </a:tc>
                <a:extLst>
                  <a:ext uri="{0D108BD9-81ED-4DB2-BD59-A6C34878D82A}">
                    <a16:rowId xmlns="" xmlns:a16="http://schemas.microsoft.com/office/drawing/2014/main" val="485149490"/>
                  </a:ext>
                </a:extLst>
              </a:tr>
              <a:tr h="347284">
                <a:tc>
                  <a:txBody>
                    <a:bodyPr/>
                    <a:lstStyle/>
                    <a:p>
                      <a:r>
                        <a:rPr lang="en-GB" sz="1400" dirty="0"/>
                        <a:t>Azure AD Connect Health monitoring</a:t>
                      </a:r>
                    </a:p>
                  </a:txBody>
                  <a:tcPr marL="89642" marR="89642" marT="44821" marB="44821" anchor="ctr"/>
                </a:tc>
                <a:tc>
                  <a:txBody>
                    <a:bodyPr/>
                    <a:lstStyle/>
                    <a:p>
                      <a:pPr algn="ctr"/>
                      <a:r>
                        <a:rPr lang="en-GB" sz="1400" dirty="0"/>
                        <a:t>Not integrated</a:t>
                      </a:r>
                    </a:p>
                  </a:txBody>
                  <a:tcPr marL="89642" marR="89642" marT="44821" marB="44821" anchor="ctr"/>
                </a:tc>
                <a:tc>
                  <a:txBody>
                    <a:bodyPr/>
                    <a:lstStyle/>
                    <a:p>
                      <a:pPr algn="ctr"/>
                      <a:r>
                        <a:rPr lang="en-GB" sz="1400" dirty="0"/>
                        <a:t>Limited</a:t>
                      </a:r>
                    </a:p>
                  </a:txBody>
                  <a:tcPr marL="89642" marR="89642" marT="44821" marB="44821" anchor="ctr"/>
                </a:tc>
                <a:tc>
                  <a:txBody>
                    <a:bodyPr/>
                    <a:lstStyle/>
                    <a:p>
                      <a:pPr algn="ctr"/>
                      <a:r>
                        <a:rPr lang="en-GB" sz="1400" dirty="0"/>
                        <a:t>Yes</a:t>
                      </a:r>
                    </a:p>
                  </a:txBody>
                  <a:tcPr marL="89642" marR="89642" marT="44821" marB="44821" anchor="ctr"/>
                </a:tc>
                <a:extLst>
                  <a:ext uri="{0D108BD9-81ED-4DB2-BD59-A6C34878D82A}">
                    <a16:rowId xmlns="" xmlns:a16="http://schemas.microsoft.com/office/drawing/2014/main" val="1511598006"/>
                  </a:ext>
                </a:extLst>
              </a:tr>
              <a:tr h="347284">
                <a:tc>
                  <a:txBody>
                    <a:bodyPr/>
                    <a:lstStyle/>
                    <a:p>
                      <a:r>
                        <a:rPr lang="en-GB" sz="1400" dirty="0"/>
                        <a:t>Azure AD Identity Protection (requires P2 license)</a:t>
                      </a:r>
                    </a:p>
                  </a:txBody>
                  <a:tcPr marL="89642" marR="89642" marT="44821" marB="44821" anchor="ctr"/>
                </a:tc>
                <a:tc>
                  <a:txBody>
                    <a:bodyPr/>
                    <a:lstStyle/>
                    <a:p>
                      <a:pPr algn="ctr"/>
                      <a:r>
                        <a:rPr lang="en-GB" sz="1400" dirty="0"/>
                        <a:t>Yes</a:t>
                      </a:r>
                    </a:p>
                  </a:txBody>
                  <a:tcPr marL="89642" marR="89642" marT="44821" marB="44821" anchor="ctr"/>
                </a:tc>
                <a:tc>
                  <a:txBody>
                    <a:bodyPr/>
                    <a:lstStyle/>
                    <a:p>
                      <a:pPr algn="ctr"/>
                      <a:r>
                        <a:rPr lang="en-GB" sz="1400" dirty="0"/>
                        <a:t>Yes</a:t>
                      </a:r>
                    </a:p>
                  </a:txBody>
                  <a:tcPr marL="89642" marR="89642" marT="44821" marB="44821" anchor="ctr"/>
                </a:tc>
                <a:tc>
                  <a:txBody>
                    <a:bodyPr/>
                    <a:lstStyle/>
                    <a:p>
                      <a:pPr algn="ctr"/>
                      <a:r>
                        <a:rPr lang="en-GB" sz="1400" dirty="0"/>
                        <a:t>No</a:t>
                      </a:r>
                    </a:p>
                  </a:txBody>
                  <a:tcPr marL="89642" marR="89642" marT="44821" marB="44821" anchor="ctr"/>
                </a:tc>
                <a:extLst>
                  <a:ext uri="{0D108BD9-81ED-4DB2-BD59-A6C34878D82A}">
                    <a16:rowId xmlns="" xmlns:a16="http://schemas.microsoft.com/office/drawing/2014/main" val="2469063630"/>
                  </a:ext>
                </a:extLst>
              </a:tr>
            </a:tbl>
          </a:graphicData>
        </a:graphic>
      </p:graphicFrame>
    </p:spTree>
    <p:extLst>
      <p:ext uri="{BB962C8B-B14F-4D97-AF65-F5344CB8AC3E}">
        <p14:creationId xmlns:p14="http://schemas.microsoft.com/office/powerpoint/2010/main" val="36810223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F9EB9F2-07E2-4D64-BBD8-BB5B217F1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 xmlns:a16="http://schemas.microsoft.com/office/drawing/2014/main" id="{6CA9A786-DC77-4059-B43F-4BD38379FFF5}"/>
              </a:ext>
            </a:extLst>
          </p:cNvPr>
          <p:cNvSpPr txBox="1">
            <a:spLocks/>
          </p:cNvSpPr>
          <p:nvPr/>
        </p:nvSpPr>
        <p:spPr>
          <a:xfrm>
            <a:off x="4380588" y="965199"/>
            <a:ext cx="6766078" cy="4927601"/>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50" normalizeH="0" baseline="0" noProof="0" dirty="0">
                <a:ln>
                  <a:noFill/>
                </a:ln>
                <a:solidFill>
                  <a:prstClr val="black">
                    <a:lumMod val="85000"/>
                    <a:lumOff val="15000"/>
                  </a:prstClr>
                </a:solidFill>
                <a:effectLst/>
                <a:uLnTx/>
                <a:uFillTx/>
                <a:latin typeface="Calibri Light" panose="020F0302020204030204"/>
                <a:ea typeface="+mj-ea"/>
                <a:cs typeface="+mj-cs"/>
              </a:rPr>
              <a:t>Azure AD Connect</a:t>
            </a:r>
          </a:p>
        </p:txBody>
      </p:sp>
      <p:cxnSp>
        <p:nvCxnSpPr>
          <p:cNvPr id="10" name="Straight Connector 9">
            <a:extLst>
              <a:ext uri="{FF2B5EF4-FFF2-40B4-BE49-F238E27FC236}">
                <a16:creationId xmlns="" xmlns:a16="http://schemas.microsoft.com/office/drawing/2014/main" id="{F0C57C7C-DFE9-4A1E-B7A9-DF40E63366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1231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D3D84FD-BA64-4E6A-90DD-CB6CEE7C3E36}"/>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Prerequisites for Azure AD Connect</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sp>
        <p:nvSpPr>
          <p:cNvPr id="5" name="Content Placeholder 2">
            <a:extLst>
              <a:ext uri="{FF2B5EF4-FFF2-40B4-BE49-F238E27FC236}">
                <a16:creationId xmlns="" xmlns:a16="http://schemas.microsoft.com/office/drawing/2014/main" id="{A76908BD-BD3F-4CE9-8240-1C9DEC319265}"/>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Verified domain in Azure AD</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Global Admin account (for installation only)</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On premises Active Directory</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Schema version and forest functional level of at least Server 2003</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At least Server 2008 R2 if using password writeback</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Writeable domain controller (non RODC) accessible from the Azure AD Connect instance</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Enterprise Admin account (for installation only)</a:t>
            </a:r>
          </a:p>
        </p:txBody>
      </p:sp>
    </p:spTree>
    <p:extLst>
      <p:ext uri="{BB962C8B-B14F-4D97-AF65-F5344CB8AC3E}">
        <p14:creationId xmlns:p14="http://schemas.microsoft.com/office/powerpoint/2010/main" val="19531708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 xmlns:a16="http://schemas.microsoft.com/office/drawing/2014/main" id="{A07BE483-D7D5-4427-99BC-6257F44834E0}"/>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Agenda</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sp>
        <p:nvSpPr>
          <p:cNvPr id="20" name="Content Placeholder 2">
            <a:extLst>
              <a:ext uri="{FF2B5EF4-FFF2-40B4-BE49-F238E27FC236}">
                <a16:creationId xmlns="" xmlns:a16="http://schemas.microsoft.com/office/drawing/2014/main" id="{F5BE7D07-9D0F-4F84-AC1E-2D89DCCDBE64}"/>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2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Overview</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2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Setting up Azure AD Connect</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2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High Availability</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2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Advanced Configurations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2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PowerShell Management</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2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Troubleshooting</a:t>
            </a:r>
          </a:p>
        </p:txBody>
      </p:sp>
    </p:spTree>
    <p:extLst>
      <p:ext uri="{BB962C8B-B14F-4D97-AF65-F5344CB8AC3E}">
        <p14:creationId xmlns:p14="http://schemas.microsoft.com/office/powerpoint/2010/main" val="12450905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8531E32-7490-4228-8455-8DABEA49B172}"/>
              </a:ext>
            </a:extLst>
          </p:cNvPr>
          <p:cNvSpPr txBox="1">
            <a:spLocks/>
          </p:cNvSpPr>
          <p:nvPr/>
        </p:nvSpPr>
        <p:spPr>
          <a:xfrm>
            <a:off x="1097280" y="286603"/>
            <a:ext cx="1104392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rPr>
              <a:t>Prerequisites for Azure AD Connect (cont.)</a:t>
            </a:r>
          </a:p>
        </p:txBody>
      </p:sp>
      <p:sp>
        <p:nvSpPr>
          <p:cNvPr id="5" name="Content Placeholder 2">
            <a:extLst>
              <a:ext uri="{FF2B5EF4-FFF2-40B4-BE49-F238E27FC236}">
                <a16:creationId xmlns="" xmlns:a16="http://schemas.microsoft.com/office/drawing/2014/main" id="{81B98531-F40E-4EEE-903F-83F4CDA441FF}"/>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Azure AD Connect Server</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Windows Server 2008 or later (not server core) with latest hotfixes</a:t>
            </a:r>
          </a:p>
          <a:p>
            <a:pPr marL="566928" marR="0" lvl="2"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Server 2008 R2 SP1 required for password synchronization</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err="1">
                <a:ln>
                  <a:noFill/>
                </a:ln>
                <a:solidFill>
                  <a:sysClr val="windowText" lastClr="000000">
                    <a:lumMod val="75000"/>
                    <a:lumOff val="25000"/>
                  </a:sysClr>
                </a:solidFill>
                <a:effectLst/>
                <a:uLnTx/>
                <a:uFillTx/>
                <a:latin typeface="Segoe UI Semilight"/>
                <a:ea typeface="+mn-ea"/>
                <a:cs typeface="+mn-cs"/>
              </a:rPr>
              <a:t>.Net</a:t>
            </a: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 Framework 4.5.1 or later and PowerShell 3.0</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Must be able to connect to and resolve DNS for both local AD and internet</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Does not need to be domain joined</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1.6 GHz CPU (2 cores recommended)</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Memory 4GB+ depending on objects in AD</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Hard Drive 70 GB+ depending on objects in AD</a:t>
            </a:r>
          </a:p>
        </p:txBody>
      </p:sp>
    </p:spTree>
    <p:extLst>
      <p:ext uri="{BB962C8B-B14F-4D97-AF65-F5344CB8AC3E}">
        <p14:creationId xmlns:p14="http://schemas.microsoft.com/office/powerpoint/2010/main" val="37868279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C471C51-0889-4940-89FF-8E3E8238A97E}"/>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Additional Recommendations</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sp>
        <p:nvSpPr>
          <p:cNvPr id="5" name="Content Placeholder 2">
            <a:extLst>
              <a:ext uri="{FF2B5EF4-FFF2-40B4-BE49-F238E27FC236}">
                <a16:creationId xmlns="" xmlns:a16="http://schemas.microsoft.com/office/drawing/2014/main" id="{912D7008-F26E-40D6-8851-5AB51B3D444E}"/>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Local Active Directory</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Make sure that the domain used in Azure AD is available as UPN suffix within local AD</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Enable Active Directory Recycling Bin (easily recover from mistakes)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Azure AD Connect Server</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Install Azure AD PowerShell Commandlets (v2 recommended)</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Use a virtual machine if possible to allow for snapshots and easy recovery</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Allocate 8 GB memory and 100 GB hard drive if possible</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Consider hosting in Azure for higher availability</a:t>
            </a:r>
            <a:endPar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p:txBody>
      </p:sp>
    </p:spTree>
    <p:extLst>
      <p:ext uri="{BB962C8B-B14F-4D97-AF65-F5344CB8AC3E}">
        <p14:creationId xmlns:p14="http://schemas.microsoft.com/office/powerpoint/2010/main" val="41423587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647EEC31-F605-4865-8DA8-4EBA639DD892}"/>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Basic Configuration Demo</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pic>
        <p:nvPicPr>
          <p:cNvPr id="9" name="Picture 8" descr="A picture containing thing, object&#10;&#10;Description generated with very high confidence">
            <a:extLst>
              <a:ext uri="{FF2B5EF4-FFF2-40B4-BE49-F238E27FC236}">
                <a16:creationId xmlns="" xmlns:a16="http://schemas.microsoft.com/office/drawing/2014/main" id="{444A82C7-997C-4F57-963A-60CC17B32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718" y="2175497"/>
            <a:ext cx="2468279" cy="781164"/>
          </a:xfrm>
          <a:prstGeom prst="rect">
            <a:avLst/>
          </a:prstGeom>
        </p:spPr>
      </p:pic>
      <p:sp>
        <p:nvSpPr>
          <p:cNvPr id="10" name="TextBox 9">
            <a:extLst>
              <a:ext uri="{FF2B5EF4-FFF2-40B4-BE49-F238E27FC236}">
                <a16:creationId xmlns="" xmlns:a16="http://schemas.microsoft.com/office/drawing/2014/main" id="{41C58525-F9BC-46E3-97B1-4A1DBEE80777}"/>
              </a:ext>
            </a:extLst>
          </p:cNvPr>
          <p:cNvSpPr txBox="1"/>
          <p:nvPr/>
        </p:nvSpPr>
        <p:spPr>
          <a:xfrm>
            <a:off x="3126909" y="4667317"/>
            <a:ext cx="141577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FM-DC1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fritzium.com</a:t>
            </a:r>
          </a:p>
        </p:txBody>
      </p:sp>
      <p:sp>
        <p:nvSpPr>
          <p:cNvPr id="11" name="TextBox 10">
            <a:extLst>
              <a:ext uri="{FF2B5EF4-FFF2-40B4-BE49-F238E27FC236}">
                <a16:creationId xmlns="" xmlns:a16="http://schemas.microsoft.com/office/drawing/2014/main" id="{FB18A96C-BCEE-4009-BE90-08BF0DDA0795}"/>
              </a:ext>
            </a:extLst>
          </p:cNvPr>
          <p:cNvSpPr txBox="1"/>
          <p:nvPr/>
        </p:nvSpPr>
        <p:spPr>
          <a:xfrm>
            <a:off x="4804997" y="4667317"/>
            <a:ext cx="12715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FM-AADC1</a:t>
            </a:r>
          </a:p>
        </p:txBody>
      </p:sp>
      <p:sp>
        <p:nvSpPr>
          <p:cNvPr id="12" name="TextBox 11">
            <a:extLst>
              <a:ext uri="{FF2B5EF4-FFF2-40B4-BE49-F238E27FC236}">
                <a16:creationId xmlns="" xmlns:a16="http://schemas.microsoft.com/office/drawing/2014/main" id="{3BF3EF1D-F1A1-4EF0-81C2-F789DC63E0BC}"/>
              </a:ext>
            </a:extLst>
          </p:cNvPr>
          <p:cNvSpPr txBox="1"/>
          <p:nvPr/>
        </p:nvSpPr>
        <p:spPr>
          <a:xfrm>
            <a:off x="6875779" y="4667318"/>
            <a:ext cx="141577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Azure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fritzium.com</a:t>
            </a:r>
          </a:p>
        </p:txBody>
      </p:sp>
      <p:pic>
        <p:nvPicPr>
          <p:cNvPr id="13" name="Picture 2" descr="Topology for a single forest and a single tenant">
            <a:extLst>
              <a:ext uri="{FF2B5EF4-FFF2-40B4-BE49-F238E27FC236}">
                <a16:creationId xmlns="" xmlns:a16="http://schemas.microsoft.com/office/drawing/2014/main" id="{8210AD89-DE55-4AF5-893E-D75AB62BE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182" y="3266760"/>
            <a:ext cx="5625067" cy="135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5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F9EB9F2-07E2-4D64-BBD8-BB5B217F1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 xmlns:a16="http://schemas.microsoft.com/office/drawing/2014/main" id="{6CA9A786-DC77-4059-B43F-4BD38379FFF5}"/>
              </a:ext>
            </a:extLst>
          </p:cNvPr>
          <p:cNvSpPr txBox="1">
            <a:spLocks/>
          </p:cNvSpPr>
          <p:nvPr/>
        </p:nvSpPr>
        <p:spPr>
          <a:xfrm>
            <a:off x="4380588" y="965199"/>
            <a:ext cx="6766078" cy="4927601"/>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50" normalizeH="0" baseline="0" noProof="0">
                <a:ln>
                  <a:noFill/>
                </a:ln>
                <a:solidFill>
                  <a:prstClr val="black">
                    <a:lumMod val="85000"/>
                    <a:lumOff val="15000"/>
                  </a:prstClr>
                </a:solidFill>
                <a:effectLst/>
                <a:uLnTx/>
                <a:uFillTx/>
                <a:latin typeface="Calibri Light" panose="020F0302020204030204"/>
                <a:ea typeface="+mj-ea"/>
                <a:cs typeface="+mj-cs"/>
              </a:rPr>
              <a:t>High Availability &amp; Disaster Recovery</a:t>
            </a:r>
          </a:p>
        </p:txBody>
      </p:sp>
      <p:cxnSp>
        <p:nvCxnSpPr>
          <p:cNvPr id="10" name="Straight Connector 9">
            <a:extLst>
              <a:ext uri="{FF2B5EF4-FFF2-40B4-BE49-F238E27FC236}">
                <a16:creationId xmlns="" xmlns:a16="http://schemas.microsoft.com/office/drawing/2014/main" id="{F0C57C7C-DFE9-4A1E-B7A9-DF40E63366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453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A84009-1C6F-480E-8A02-0C322CBC75CD}"/>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High Availability</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sp>
        <p:nvSpPr>
          <p:cNvPr id="3" name="Content Placeholder 2">
            <a:extLst>
              <a:ext uri="{FF2B5EF4-FFF2-40B4-BE49-F238E27FC236}">
                <a16:creationId xmlns="" xmlns:a16="http://schemas.microsoft.com/office/drawing/2014/main" id="{AF52852B-E5FD-4A84-B230-1A6FA8E377CE}"/>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Technically, there is no such thing as HA with Azure AD Connect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Only one Azure AD Connect instance can sync with an Azure AD tenant at a time</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What can be done: Setup a second Azure AD Connect server in “Staging Mode”</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Staging mode prevents exports to local AD and Azure AD</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Server will need to be manually taken out of Staging Mode when failover is desired</a:t>
            </a:r>
          </a:p>
          <a:p>
            <a:pPr marL="566928" marR="0" lvl="2"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Make sure not to let both servers run in non-staging mode at the same time to avoid conflicts</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p:txBody>
      </p:sp>
    </p:spTree>
    <p:extLst>
      <p:ext uri="{BB962C8B-B14F-4D97-AF65-F5344CB8AC3E}">
        <p14:creationId xmlns:p14="http://schemas.microsoft.com/office/powerpoint/2010/main" val="26526242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84C4EF4B-A7D6-440A-AA7A-063F8A69C44E}"/>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Staging Server Configuration</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pic>
        <p:nvPicPr>
          <p:cNvPr id="14" name="Picture 13" descr="A picture containing thing, object&#10;&#10;Description generated with very high confidence">
            <a:extLst>
              <a:ext uri="{FF2B5EF4-FFF2-40B4-BE49-F238E27FC236}">
                <a16:creationId xmlns="" xmlns:a16="http://schemas.microsoft.com/office/drawing/2014/main" id="{EF293DC6-088B-4D21-81ED-6F5FA05E0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718" y="2130479"/>
            <a:ext cx="2468279" cy="781164"/>
          </a:xfrm>
          <a:prstGeom prst="rect">
            <a:avLst/>
          </a:prstGeom>
        </p:spPr>
      </p:pic>
      <p:sp>
        <p:nvSpPr>
          <p:cNvPr id="15" name="TextBox 14">
            <a:extLst>
              <a:ext uri="{FF2B5EF4-FFF2-40B4-BE49-F238E27FC236}">
                <a16:creationId xmlns="" xmlns:a16="http://schemas.microsoft.com/office/drawing/2014/main" id="{EA9BF279-4A16-4EB4-9D32-A9569EF72325}"/>
              </a:ext>
            </a:extLst>
          </p:cNvPr>
          <p:cNvSpPr txBox="1"/>
          <p:nvPr/>
        </p:nvSpPr>
        <p:spPr>
          <a:xfrm>
            <a:off x="3550865" y="4852114"/>
            <a:ext cx="141577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FM-DC1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fritzium.com</a:t>
            </a:r>
          </a:p>
        </p:txBody>
      </p:sp>
      <p:sp>
        <p:nvSpPr>
          <p:cNvPr id="16" name="TextBox 15">
            <a:extLst>
              <a:ext uri="{FF2B5EF4-FFF2-40B4-BE49-F238E27FC236}">
                <a16:creationId xmlns="" xmlns:a16="http://schemas.microsoft.com/office/drawing/2014/main" id="{C996EFD0-62D0-44B5-8C5D-019934D677F2}"/>
              </a:ext>
            </a:extLst>
          </p:cNvPr>
          <p:cNvSpPr txBox="1"/>
          <p:nvPr/>
        </p:nvSpPr>
        <p:spPr>
          <a:xfrm>
            <a:off x="5163400" y="2934899"/>
            <a:ext cx="12715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FM-AADC1</a:t>
            </a:r>
          </a:p>
        </p:txBody>
      </p:sp>
      <p:sp>
        <p:nvSpPr>
          <p:cNvPr id="17" name="TextBox 16">
            <a:extLst>
              <a:ext uri="{FF2B5EF4-FFF2-40B4-BE49-F238E27FC236}">
                <a16:creationId xmlns="" xmlns:a16="http://schemas.microsoft.com/office/drawing/2014/main" id="{0AC92576-CF23-4FCA-A3F7-C093892B5D9E}"/>
              </a:ext>
            </a:extLst>
          </p:cNvPr>
          <p:cNvSpPr txBox="1"/>
          <p:nvPr/>
        </p:nvSpPr>
        <p:spPr>
          <a:xfrm>
            <a:off x="6854997" y="4528949"/>
            <a:ext cx="141577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Azure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fritzium.com</a:t>
            </a:r>
          </a:p>
        </p:txBody>
      </p:sp>
      <p:pic>
        <p:nvPicPr>
          <p:cNvPr id="18" name="Picture 17">
            <a:extLst>
              <a:ext uri="{FF2B5EF4-FFF2-40B4-BE49-F238E27FC236}">
                <a16:creationId xmlns="" xmlns:a16="http://schemas.microsoft.com/office/drawing/2014/main" id="{03DD7F70-5FBD-4D30-993D-A4E6FBD73471}"/>
              </a:ext>
            </a:extLst>
          </p:cNvPr>
          <p:cNvPicPr>
            <a:picLocks noChangeAspect="1"/>
          </p:cNvPicPr>
          <p:nvPr/>
        </p:nvPicPr>
        <p:blipFill>
          <a:blip r:embed="rId4"/>
          <a:stretch>
            <a:fillRect/>
          </a:stretch>
        </p:blipFill>
        <p:spPr>
          <a:xfrm>
            <a:off x="5324621" y="3304231"/>
            <a:ext cx="3563295" cy="2206944"/>
          </a:xfrm>
          <a:prstGeom prst="rect">
            <a:avLst/>
          </a:prstGeom>
        </p:spPr>
      </p:pic>
      <p:sp>
        <p:nvSpPr>
          <p:cNvPr id="19" name="Isosceles Triangle 18">
            <a:extLst>
              <a:ext uri="{FF2B5EF4-FFF2-40B4-BE49-F238E27FC236}">
                <a16:creationId xmlns="" xmlns:a16="http://schemas.microsoft.com/office/drawing/2014/main" id="{F2D459AE-1806-4705-B61F-B118DCCD1CD3}"/>
              </a:ext>
            </a:extLst>
          </p:cNvPr>
          <p:cNvSpPr/>
          <p:nvPr/>
        </p:nvSpPr>
        <p:spPr>
          <a:xfrm>
            <a:off x="3676764" y="3846569"/>
            <a:ext cx="1163975" cy="827676"/>
          </a:xfrm>
          <a:prstGeom prst="triangle">
            <a:avLst/>
          </a:prstGeom>
          <a:noFill/>
          <a:ln w="38100" cap="flat" cmpd="sng" algn="ctr">
            <a:solidFill>
              <a:srgbClr val="4378B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Semilight"/>
              <a:ea typeface="+mn-ea"/>
              <a:cs typeface="+mn-cs"/>
            </a:endParaRPr>
          </a:p>
        </p:txBody>
      </p:sp>
      <p:cxnSp>
        <p:nvCxnSpPr>
          <p:cNvPr id="20" name="Straight Arrow Connector 19">
            <a:extLst>
              <a:ext uri="{FF2B5EF4-FFF2-40B4-BE49-F238E27FC236}">
                <a16:creationId xmlns="" xmlns:a16="http://schemas.microsoft.com/office/drawing/2014/main" id="{06829209-1B26-4186-8D2A-31E2C22996F4}"/>
              </a:ext>
            </a:extLst>
          </p:cNvPr>
          <p:cNvCxnSpPr>
            <a:cxnSpLocks/>
            <a:stCxn id="19" idx="5"/>
          </p:cNvCxnSpPr>
          <p:nvPr/>
        </p:nvCxnSpPr>
        <p:spPr>
          <a:xfrm flipV="1">
            <a:off x="4549745" y="3846571"/>
            <a:ext cx="774876" cy="413836"/>
          </a:xfrm>
          <a:prstGeom prst="straightConnector1">
            <a:avLst/>
          </a:prstGeom>
          <a:noFill/>
          <a:ln w="38100" cap="flat" cmpd="sng" algn="ctr">
            <a:solidFill>
              <a:srgbClr val="4378B8"/>
            </a:solidFill>
            <a:prstDash val="solid"/>
            <a:tailEnd type="triangle"/>
          </a:ln>
          <a:effectLst/>
        </p:spPr>
      </p:cxnSp>
      <p:cxnSp>
        <p:nvCxnSpPr>
          <p:cNvPr id="21" name="Straight Arrow Connector 20">
            <a:extLst>
              <a:ext uri="{FF2B5EF4-FFF2-40B4-BE49-F238E27FC236}">
                <a16:creationId xmlns="" xmlns:a16="http://schemas.microsoft.com/office/drawing/2014/main" id="{1499060A-3DB7-4FF9-8390-C399653E5034}"/>
              </a:ext>
            </a:extLst>
          </p:cNvPr>
          <p:cNvCxnSpPr>
            <a:cxnSpLocks/>
            <a:stCxn id="19" idx="5"/>
          </p:cNvCxnSpPr>
          <p:nvPr/>
        </p:nvCxnSpPr>
        <p:spPr>
          <a:xfrm>
            <a:off x="4549745" y="4260407"/>
            <a:ext cx="774876" cy="438766"/>
          </a:xfrm>
          <a:prstGeom prst="straightConnector1">
            <a:avLst/>
          </a:prstGeom>
          <a:noFill/>
          <a:ln w="38100" cap="flat" cmpd="sng" algn="ctr">
            <a:solidFill>
              <a:srgbClr val="74569A"/>
            </a:solidFill>
            <a:prstDash val="dash"/>
            <a:round/>
            <a:headEnd type="none" w="med" len="med"/>
            <a:tailEnd type="none" w="med" len="med"/>
          </a:ln>
          <a:effectLst/>
        </p:spPr>
      </p:cxnSp>
      <p:sp>
        <p:nvSpPr>
          <p:cNvPr id="22" name="TextBox 21">
            <a:extLst>
              <a:ext uri="{FF2B5EF4-FFF2-40B4-BE49-F238E27FC236}">
                <a16:creationId xmlns="" xmlns:a16="http://schemas.microsoft.com/office/drawing/2014/main" id="{E8B6C761-361C-4ECF-B392-1D4E5F0082FF}"/>
              </a:ext>
            </a:extLst>
          </p:cNvPr>
          <p:cNvSpPr txBox="1"/>
          <p:nvPr/>
        </p:nvSpPr>
        <p:spPr>
          <a:xfrm>
            <a:off x="5147955" y="5313779"/>
            <a:ext cx="13067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FM-AADC2</a:t>
            </a:r>
          </a:p>
        </p:txBody>
      </p:sp>
      <p:sp>
        <p:nvSpPr>
          <p:cNvPr id="23" name="TextBox 22">
            <a:extLst>
              <a:ext uri="{FF2B5EF4-FFF2-40B4-BE49-F238E27FC236}">
                <a16:creationId xmlns="" xmlns:a16="http://schemas.microsoft.com/office/drawing/2014/main" id="{31BCC5F2-1928-4EE5-B12F-47F116E5079B}"/>
              </a:ext>
            </a:extLst>
          </p:cNvPr>
          <p:cNvSpPr txBox="1"/>
          <p:nvPr/>
        </p:nvSpPr>
        <p:spPr>
          <a:xfrm>
            <a:off x="6963433" y="4852113"/>
            <a:ext cx="141577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Azure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fritzium.com</a:t>
            </a:r>
          </a:p>
        </p:txBody>
      </p:sp>
    </p:spTree>
    <p:extLst>
      <p:ext uri="{BB962C8B-B14F-4D97-AF65-F5344CB8AC3E}">
        <p14:creationId xmlns:p14="http://schemas.microsoft.com/office/powerpoint/2010/main" val="13217583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descr="A picture containing screenshot&#10;&#10;Description generated with very high confidence">
            <a:extLst>
              <a:ext uri="{FF2B5EF4-FFF2-40B4-BE49-F238E27FC236}">
                <a16:creationId xmlns="" xmlns:a16="http://schemas.microsoft.com/office/drawing/2014/main" id="{2525774D-D1B8-4EEE-9F78-2F199F8E8E41}"/>
              </a:ext>
            </a:extLst>
          </p:cNvPr>
          <p:cNvPicPr>
            <a:picLocks noChangeAspect="1"/>
          </p:cNvPicPr>
          <p:nvPr/>
        </p:nvPicPr>
        <p:blipFill>
          <a:blip r:embed="rId3"/>
          <a:stretch>
            <a:fillRect/>
          </a:stretch>
        </p:blipFill>
        <p:spPr>
          <a:xfrm>
            <a:off x="633999" y="861579"/>
            <a:ext cx="6909801" cy="4871409"/>
          </a:xfrm>
          <a:prstGeom prst="rect">
            <a:avLst/>
          </a:prstGeom>
        </p:spPr>
      </p:pic>
      <p:sp>
        <p:nvSpPr>
          <p:cNvPr id="11" name="Title 1">
            <a:extLst>
              <a:ext uri="{FF2B5EF4-FFF2-40B4-BE49-F238E27FC236}">
                <a16:creationId xmlns="" xmlns:a16="http://schemas.microsoft.com/office/drawing/2014/main" id="{2CD1ECCA-322B-40D6-88C9-78C3CBAFAEF6}"/>
              </a:ext>
            </a:extLst>
          </p:cNvPr>
          <p:cNvSpPr txBox="1">
            <a:spLocks/>
          </p:cNvSpPr>
          <p:nvPr/>
        </p:nvSpPr>
        <p:spPr>
          <a:xfrm>
            <a:off x="7859485" y="634946"/>
            <a:ext cx="3690257"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4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Staging Server Configuration</a:t>
            </a:r>
          </a:p>
        </p:txBody>
      </p:sp>
      <p:sp>
        <p:nvSpPr>
          <p:cNvPr id="12" name="Content Placeholder 2">
            <a:extLst>
              <a:ext uri="{FF2B5EF4-FFF2-40B4-BE49-F238E27FC236}">
                <a16:creationId xmlns="" xmlns:a16="http://schemas.microsoft.com/office/drawing/2014/main" id="{C6DEEEDB-1C43-4FAA-874F-11D8066FCE75}"/>
              </a:ext>
            </a:extLst>
          </p:cNvPr>
          <p:cNvSpPr txBox="1">
            <a:spLocks/>
          </p:cNvSpPr>
          <p:nvPr/>
        </p:nvSpPr>
        <p:spPr>
          <a:xfrm>
            <a:off x="7859485" y="2198914"/>
            <a:ext cx="3690257" cy="36701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Make sure to setup with identical settings and configuration</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One exception: Enable staging mode</a:t>
            </a:r>
            <a:endParaRPr kumimoji="0" lang="en-US" sz="24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p:txBody>
      </p:sp>
    </p:spTree>
    <p:extLst>
      <p:ext uri="{BB962C8B-B14F-4D97-AF65-F5344CB8AC3E}">
        <p14:creationId xmlns:p14="http://schemas.microsoft.com/office/powerpoint/2010/main" val="35723421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Content Placeholder 7" descr="A picture containing text, plaque, table&#10;&#10;Description generated with high confidence">
            <a:extLst>
              <a:ext uri="{FF2B5EF4-FFF2-40B4-BE49-F238E27FC236}">
                <a16:creationId xmlns="" xmlns:a16="http://schemas.microsoft.com/office/drawing/2014/main" id="{0B0C432D-9272-49E5-A128-4FD83DDEBC4E}"/>
              </a:ext>
            </a:extLst>
          </p:cNvPr>
          <p:cNvPicPr>
            <a:picLocks noChangeAspect="1"/>
          </p:cNvPicPr>
          <p:nvPr/>
        </p:nvPicPr>
        <p:blipFill>
          <a:blip r:embed="rId3"/>
          <a:stretch>
            <a:fillRect/>
          </a:stretch>
        </p:blipFill>
        <p:spPr>
          <a:xfrm>
            <a:off x="643192" y="1347281"/>
            <a:ext cx="5451627" cy="3843396"/>
          </a:xfrm>
          <a:prstGeom prst="rect">
            <a:avLst/>
          </a:prstGeom>
        </p:spPr>
      </p:pic>
      <p:sp>
        <p:nvSpPr>
          <p:cNvPr id="3" name="Title 1">
            <a:extLst>
              <a:ext uri="{FF2B5EF4-FFF2-40B4-BE49-F238E27FC236}">
                <a16:creationId xmlns="" xmlns:a16="http://schemas.microsoft.com/office/drawing/2014/main" id="{6161D1A6-C157-4EAB-87F1-33CF769ABC7A}"/>
              </a:ext>
            </a:extLst>
          </p:cNvPr>
          <p:cNvSpPr txBox="1">
            <a:spLocks/>
          </p:cNvSpPr>
          <p:nvPr/>
        </p:nvSpPr>
        <p:spPr>
          <a:xfrm>
            <a:off x="6411685" y="634946"/>
            <a:ext cx="5127171"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Failover Script</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sp>
        <p:nvSpPr>
          <p:cNvPr id="4" name="Content Placeholder 3">
            <a:extLst>
              <a:ext uri="{FF2B5EF4-FFF2-40B4-BE49-F238E27FC236}">
                <a16:creationId xmlns="" xmlns:a16="http://schemas.microsoft.com/office/drawing/2014/main" id="{90E8AF24-07AE-49EB-BC2D-906DD8781EFB}"/>
              </a:ext>
            </a:extLst>
          </p:cNvPr>
          <p:cNvSpPr txBox="1">
            <a:spLocks/>
          </p:cNvSpPr>
          <p:nvPr/>
        </p:nvSpPr>
        <p:spPr>
          <a:xfrm>
            <a:off x="6411684" y="2198914"/>
            <a:ext cx="5127172" cy="36701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Setup as a scheduled task on a separate server, or in Azure Automation</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Run on a frequent basis to check in on the primary Azure AD Connect server</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If services aren’t running, take secondary Azure AD Connect out of staging </a:t>
            </a:r>
            <a:r>
              <a:rPr kumimoji="0" lang="en-US" sz="2000" b="0" i="0" u="none" strike="noStrike" kern="1200" cap="none" spc="0" normalizeH="0" baseline="0" noProof="0" dirty="0" smtClean="0">
                <a:ln>
                  <a:noFill/>
                </a:ln>
                <a:solidFill>
                  <a:sysClr val="windowText" lastClr="000000">
                    <a:lumMod val="75000"/>
                    <a:lumOff val="25000"/>
                  </a:sysClr>
                </a:solidFill>
                <a:effectLst/>
                <a:uLnTx/>
                <a:uFillTx/>
                <a:latin typeface="Segoe UI Semilight"/>
                <a:ea typeface="+mn-ea"/>
                <a:cs typeface="+mn-cs"/>
              </a:rPr>
              <a:t>mode</a:t>
            </a:r>
            <a:endPar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p:txBody>
      </p:sp>
    </p:spTree>
    <p:extLst>
      <p:ext uri="{BB962C8B-B14F-4D97-AF65-F5344CB8AC3E}">
        <p14:creationId xmlns:p14="http://schemas.microsoft.com/office/powerpoint/2010/main" val="11775183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 xmlns:a16="http://schemas.microsoft.com/office/drawing/2014/main" id="{6F9EB9F2-07E2-4D64-BBD8-BB5B217F1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 xmlns:a16="http://schemas.microsoft.com/office/drawing/2014/main" id="{F03E4AE4-0217-4614-8775-31284F39B811}"/>
              </a:ext>
            </a:extLst>
          </p:cNvPr>
          <p:cNvSpPr txBox="1">
            <a:spLocks/>
          </p:cNvSpPr>
          <p:nvPr/>
        </p:nvSpPr>
        <p:spPr>
          <a:xfrm>
            <a:off x="4380588" y="965199"/>
            <a:ext cx="6766078" cy="4927601"/>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50" normalizeH="0" baseline="0" noProof="0">
                <a:ln>
                  <a:noFill/>
                </a:ln>
                <a:solidFill>
                  <a:prstClr val="black">
                    <a:lumMod val="85000"/>
                    <a:lumOff val="15000"/>
                  </a:prstClr>
                </a:solidFill>
                <a:effectLst/>
                <a:uLnTx/>
                <a:uFillTx/>
                <a:latin typeface="Calibri Light" panose="020F0302020204030204"/>
                <a:ea typeface="+mj-ea"/>
                <a:cs typeface="+mj-cs"/>
              </a:rPr>
              <a:t>Multiple Forests</a:t>
            </a:r>
          </a:p>
        </p:txBody>
      </p:sp>
      <p:cxnSp>
        <p:nvCxnSpPr>
          <p:cNvPr id="13" name="Straight Connector 9">
            <a:extLst>
              <a:ext uri="{FF2B5EF4-FFF2-40B4-BE49-F238E27FC236}">
                <a16:creationId xmlns="" xmlns:a16="http://schemas.microsoft.com/office/drawing/2014/main" id="{F0C57C7C-DFE9-4A1E-B7A9-DF40E63366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7278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7F495-78D3-4C3B-B6B9-35EE17E8C5CD}"/>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Multiple AD Forests</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sp>
        <p:nvSpPr>
          <p:cNvPr id="3" name="Content Placeholder 2">
            <a:extLst>
              <a:ext uri="{FF2B5EF4-FFF2-40B4-BE49-F238E27FC236}">
                <a16:creationId xmlns="" xmlns:a16="http://schemas.microsoft.com/office/drawing/2014/main" id="{045A8A24-A2F2-4056-8571-700AD42F1587}"/>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Multiple Active Directory Forests can sync with a single Azure AD Tenant using one Azure AD Connect server</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Requirements</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Azure AD Connect server must be able to contact each forest (does not need to be domain joined)</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Users should be represented once across each forest</a:t>
            </a:r>
          </a:p>
          <a:p>
            <a:pPr marL="566928" marR="0" lvl="2"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If identical users are in each forest, Azure AD connect will pick one (not configurable) to use</a:t>
            </a:r>
          </a:p>
          <a:p>
            <a:pPr marL="566928" marR="0" lvl="2"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You can setup methods in Azure AD connect to better identify users in this scenario</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p:txBody>
      </p:sp>
    </p:spTree>
    <p:extLst>
      <p:ext uri="{BB962C8B-B14F-4D97-AF65-F5344CB8AC3E}">
        <p14:creationId xmlns:p14="http://schemas.microsoft.com/office/powerpoint/2010/main" val="19980525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A885617-520C-4AFB-AF21-5BCCCE6F9E5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50" normalizeH="0" baseline="0" noProof="0">
                <a:ln>
                  <a:noFill/>
                </a:ln>
                <a:solidFill>
                  <a:prstClr val="black"/>
                </a:solidFill>
                <a:effectLst/>
                <a:uLnTx/>
                <a:uFillTx/>
                <a:latin typeface="Calibri Light" panose="020F0302020204030204"/>
                <a:ea typeface="+mj-ea"/>
                <a:cs typeface="+mj-cs"/>
              </a:rPr>
              <a:t>Assumptions</a:t>
            </a:r>
          </a:p>
        </p:txBody>
      </p:sp>
      <p:graphicFrame>
        <p:nvGraphicFramePr>
          <p:cNvPr id="7" name="Content Placeholder 2">
            <a:extLst>
              <a:ext uri="{FF2B5EF4-FFF2-40B4-BE49-F238E27FC236}">
                <a16:creationId xmlns="" xmlns:a16="http://schemas.microsoft.com/office/drawing/2014/main" id="{86E9AE43-895A-40E8-A9E8-390D14ED77EB}"/>
              </a:ext>
            </a:extLst>
          </p:cNvPr>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806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 xmlns:a16="http://schemas.microsoft.com/office/drawing/2014/main" id="{31202A28-EAFF-4F58-82FD-92B1209B675D}"/>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Multiple Forests Demo</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pic>
        <p:nvPicPr>
          <p:cNvPr id="20" name="Picture 19" descr="A picture containing thing, object&#10;&#10;Description generated with very high confidence">
            <a:extLst>
              <a:ext uri="{FF2B5EF4-FFF2-40B4-BE49-F238E27FC236}">
                <a16:creationId xmlns="" xmlns:a16="http://schemas.microsoft.com/office/drawing/2014/main" id="{2800F79A-6B21-4986-9BA8-3F25E8B5B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342" y="1859980"/>
            <a:ext cx="2468279" cy="781164"/>
          </a:xfrm>
          <a:prstGeom prst="rect">
            <a:avLst/>
          </a:prstGeom>
        </p:spPr>
      </p:pic>
      <p:sp>
        <p:nvSpPr>
          <p:cNvPr id="21" name="TextBox 20">
            <a:extLst>
              <a:ext uri="{FF2B5EF4-FFF2-40B4-BE49-F238E27FC236}">
                <a16:creationId xmlns="" xmlns:a16="http://schemas.microsoft.com/office/drawing/2014/main" id="{831CDBD9-E07A-46B4-884D-6E355A6AB839}"/>
              </a:ext>
            </a:extLst>
          </p:cNvPr>
          <p:cNvSpPr txBox="1"/>
          <p:nvPr/>
        </p:nvSpPr>
        <p:spPr>
          <a:xfrm>
            <a:off x="3458462" y="2706276"/>
            <a:ext cx="141577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FM-DC1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fritzium.com</a:t>
            </a:r>
          </a:p>
        </p:txBody>
      </p:sp>
      <p:sp>
        <p:nvSpPr>
          <p:cNvPr id="22" name="TextBox 21">
            <a:extLst>
              <a:ext uri="{FF2B5EF4-FFF2-40B4-BE49-F238E27FC236}">
                <a16:creationId xmlns="" xmlns:a16="http://schemas.microsoft.com/office/drawing/2014/main" id="{27F368BD-A79B-4F5A-8B47-C06E2F213E7A}"/>
              </a:ext>
            </a:extLst>
          </p:cNvPr>
          <p:cNvSpPr txBox="1"/>
          <p:nvPr/>
        </p:nvSpPr>
        <p:spPr>
          <a:xfrm>
            <a:off x="5163400" y="2934899"/>
            <a:ext cx="12715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FM-AADC1</a:t>
            </a:r>
          </a:p>
        </p:txBody>
      </p:sp>
      <p:sp>
        <p:nvSpPr>
          <p:cNvPr id="23" name="TextBox 22">
            <a:extLst>
              <a:ext uri="{FF2B5EF4-FFF2-40B4-BE49-F238E27FC236}">
                <a16:creationId xmlns="" xmlns:a16="http://schemas.microsoft.com/office/drawing/2014/main" id="{BB95CA91-85ED-4083-818C-DBA7DDFABB78}"/>
              </a:ext>
            </a:extLst>
          </p:cNvPr>
          <p:cNvSpPr txBox="1"/>
          <p:nvPr/>
        </p:nvSpPr>
        <p:spPr>
          <a:xfrm>
            <a:off x="6854997" y="4528949"/>
            <a:ext cx="141577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Azure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fritzium.com</a:t>
            </a:r>
          </a:p>
        </p:txBody>
      </p:sp>
      <p:pic>
        <p:nvPicPr>
          <p:cNvPr id="24" name="Picture 23">
            <a:extLst>
              <a:ext uri="{FF2B5EF4-FFF2-40B4-BE49-F238E27FC236}">
                <a16:creationId xmlns="" xmlns:a16="http://schemas.microsoft.com/office/drawing/2014/main" id="{7BE117B4-1A24-4FF4-8D92-3EE11E432789}"/>
              </a:ext>
            </a:extLst>
          </p:cNvPr>
          <p:cNvPicPr>
            <a:picLocks noChangeAspect="1"/>
          </p:cNvPicPr>
          <p:nvPr/>
        </p:nvPicPr>
        <p:blipFill>
          <a:blip r:embed="rId4"/>
          <a:stretch>
            <a:fillRect/>
          </a:stretch>
        </p:blipFill>
        <p:spPr>
          <a:xfrm>
            <a:off x="5324621" y="3304231"/>
            <a:ext cx="3563295" cy="2206944"/>
          </a:xfrm>
          <a:prstGeom prst="rect">
            <a:avLst/>
          </a:prstGeom>
        </p:spPr>
      </p:pic>
      <p:sp>
        <p:nvSpPr>
          <p:cNvPr id="25" name="Isosceles Triangle 24">
            <a:extLst>
              <a:ext uri="{FF2B5EF4-FFF2-40B4-BE49-F238E27FC236}">
                <a16:creationId xmlns="" xmlns:a16="http://schemas.microsoft.com/office/drawing/2014/main" id="{3101B1B6-50E8-4EF5-BA53-DA992C1358F7}"/>
              </a:ext>
            </a:extLst>
          </p:cNvPr>
          <p:cNvSpPr/>
          <p:nvPr/>
        </p:nvSpPr>
        <p:spPr>
          <a:xfrm>
            <a:off x="3550865" y="3421038"/>
            <a:ext cx="1163975" cy="827676"/>
          </a:xfrm>
          <a:prstGeom prst="triangle">
            <a:avLst/>
          </a:prstGeom>
          <a:noFill/>
          <a:ln w="38100" cap="flat" cmpd="sng" algn="ctr">
            <a:solidFill>
              <a:srgbClr val="4378B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Semilight"/>
              <a:ea typeface="+mn-ea"/>
              <a:cs typeface="+mn-cs"/>
            </a:endParaRPr>
          </a:p>
        </p:txBody>
      </p:sp>
      <p:cxnSp>
        <p:nvCxnSpPr>
          <p:cNvPr id="26" name="Straight Arrow Connector 25">
            <a:extLst>
              <a:ext uri="{FF2B5EF4-FFF2-40B4-BE49-F238E27FC236}">
                <a16:creationId xmlns="" xmlns:a16="http://schemas.microsoft.com/office/drawing/2014/main" id="{332EBCE8-4F81-4182-82A7-31E5B1B6099F}"/>
              </a:ext>
            </a:extLst>
          </p:cNvPr>
          <p:cNvCxnSpPr>
            <a:cxnSpLocks/>
            <a:stCxn id="25" idx="5"/>
          </p:cNvCxnSpPr>
          <p:nvPr/>
        </p:nvCxnSpPr>
        <p:spPr>
          <a:xfrm flipV="1">
            <a:off x="4423846" y="3813626"/>
            <a:ext cx="900775" cy="21250"/>
          </a:xfrm>
          <a:prstGeom prst="straightConnector1">
            <a:avLst/>
          </a:prstGeom>
          <a:noFill/>
          <a:ln w="38100" cap="flat" cmpd="sng" algn="ctr">
            <a:solidFill>
              <a:srgbClr val="4378B8"/>
            </a:solidFill>
            <a:prstDash val="solid"/>
            <a:tailEnd type="triangle"/>
          </a:ln>
          <a:effectLst/>
        </p:spPr>
      </p:cxnSp>
      <p:cxnSp>
        <p:nvCxnSpPr>
          <p:cNvPr id="27" name="Straight Arrow Connector 26">
            <a:extLst>
              <a:ext uri="{FF2B5EF4-FFF2-40B4-BE49-F238E27FC236}">
                <a16:creationId xmlns="" xmlns:a16="http://schemas.microsoft.com/office/drawing/2014/main" id="{88DE8D46-2CD4-4002-806D-AAF2B8FFD73E}"/>
              </a:ext>
            </a:extLst>
          </p:cNvPr>
          <p:cNvCxnSpPr>
            <a:cxnSpLocks/>
          </p:cNvCxnSpPr>
          <p:nvPr/>
        </p:nvCxnSpPr>
        <p:spPr>
          <a:xfrm>
            <a:off x="4423846" y="4248714"/>
            <a:ext cx="900775" cy="603399"/>
          </a:xfrm>
          <a:prstGeom prst="straightConnector1">
            <a:avLst/>
          </a:prstGeom>
          <a:noFill/>
          <a:ln w="38100" cap="flat" cmpd="sng" algn="ctr">
            <a:solidFill>
              <a:srgbClr val="74569A"/>
            </a:solidFill>
            <a:prstDash val="dash"/>
            <a:round/>
            <a:headEnd type="none" w="med" len="med"/>
            <a:tailEnd type="none" w="med" len="med"/>
          </a:ln>
          <a:effectLst/>
        </p:spPr>
      </p:cxnSp>
      <p:sp>
        <p:nvSpPr>
          <p:cNvPr id="28" name="TextBox 27">
            <a:extLst>
              <a:ext uri="{FF2B5EF4-FFF2-40B4-BE49-F238E27FC236}">
                <a16:creationId xmlns="" xmlns:a16="http://schemas.microsoft.com/office/drawing/2014/main" id="{5BEE9AF9-15E5-4701-BEFA-372B66686AEB}"/>
              </a:ext>
            </a:extLst>
          </p:cNvPr>
          <p:cNvSpPr txBox="1"/>
          <p:nvPr/>
        </p:nvSpPr>
        <p:spPr>
          <a:xfrm>
            <a:off x="5147955" y="5313779"/>
            <a:ext cx="13067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FM-AADC2</a:t>
            </a:r>
          </a:p>
        </p:txBody>
      </p:sp>
      <p:sp>
        <p:nvSpPr>
          <p:cNvPr id="29" name="TextBox 28">
            <a:extLst>
              <a:ext uri="{FF2B5EF4-FFF2-40B4-BE49-F238E27FC236}">
                <a16:creationId xmlns="" xmlns:a16="http://schemas.microsoft.com/office/drawing/2014/main" id="{87CFAAC3-B0AF-404A-A8D7-A38E3A52873E}"/>
              </a:ext>
            </a:extLst>
          </p:cNvPr>
          <p:cNvSpPr txBox="1"/>
          <p:nvPr/>
        </p:nvSpPr>
        <p:spPr>
          <a:xfrm>
            <a:off x="6649343" y="4852113"/>
            <a:ext cx="204395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Azure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fritzium.com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techonthefritz.com</a:t>
            </a:r>
          </a:p>
        </p:txBody>
      </p:sp>
      <p:pic>
        <p:nvPicPr>
          <p:cNvPr id="30" name="Picture 29" descr="A picture containing object, thing, clock&#10;&#10;Description generated with very high confidence">
            <a:extLst>
              <a:ext uri="{FF2B5EF4-FFF2-40B4-BE49-F238E27FC236}">
                <a16:creationId xmlns="" xmlns:a16="http://schemas.microsoft.com/office/drawing/2014/main" id="{FE286CE1-14D2-403E-8A91-4ED8E66A9D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7815" y="1974880"/>
            <a:ext cx="4391891" cy="559780"/>
          </a:xfrm>
          <a:prstGeom prst="rect">
            <a:avLst/>
          </a:prstGeom>
        </p:spPr>
      </p:pic>
      <p:sp>
        <p:nvSpPr>
          <p:cNvPr id="31" name="Cross 30">
            <a:extLst>
              <a:ext uri="{FF2B5EF4-FFF2-40B4-BE49-F238E27FC236}">
                <a16:creationId xmlns="" xmlns:a16="http://schemas.microsoft.com/office/drawing/2014/main" id="{65896460-0BF7-40BA-AC32-6DB51796BCE2}"/>
              </a:ext>
            </a:extLst>
          </p:cNvPr>
          <p:cNvSpPr/>
          <p:nvPr/>
        </p:nvSpPr>
        <p:spPr>
          <a:xfrm>
            <a:off x="5556224" y="2057068"/>
            <a:ext cx="386987" cy="386987"/>
          </a:xfrm>
          <a:prstGeom prst="plus">
            <a:avLst>
              <a:gd name="adj" fmla="val 41789"/>
            </a:avLst>
          </a:prstGeom>
          <a:solidFill>
            <a:srgbClr val="2683C6"/>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Semilight"/>
              <a:ea typeface="+mn-ea"/>
              <a:cs typeface="+mn-cs"/>
            </a:endParaRPr>
          </a:p>
        </p:txBody>
      </p:sp>
      <p:sp>
        <p:nvSpPr>
          <p:cNvPr id="32" name="Isosceles Triangle 31">
            <a:extLst>
              <a:ext uri="{FF2B5EF4-FFF2-40B4-BE49-F238E27FC236}">
                <a16:creationId xmlns="" xmlns:a16="http://schemas.microsoft.com/office/drawing/2014/main" id="{095BA3A0-E308-45EB-8645-4E5E23865B02}"/>
              </a:ext>
            </a:extLst>
          </p:cNvPr>
          <p:cNvSpPr/>
          <p:nvPr/>
        </p:nvSpPr>
        <p:spPr>
          <a:xfrm>
            <a:off x="3550865" y="4438275"/>
            <a:ext cx="1163975" cy="827676"/>
          </a:xfrm>
          <a:prstGeom prst="triangle">
            <a:avLst/>
          </a:prstGeom>
          <a:noFill/>
          <a:ln w="38100" cap="flat" cmpd="sng" algn="ctr">
            <a:solidFill>
              <a:srgbClr val="4378B8"/>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Semilight"/>
              <a:ea typeface="+mn-ea"/>
              <a:cs typeface="+mn-cs"/>
            </a:endParaRPr>
          </a:p>
        </p:txBody>
      </p:sp>
      <p:sp>
        <p:nvSpPr>
          <p:cNvPr id="33" name="TextBox 32">
            <a:extLst>
              <a:ext uri="{FF2B5EF4-FFF2-40B4-BE49-F238E27FC236}">
                <a16:creationId xmlns="" xmlns:a16="http://schemas.microsoft.com/office/drawing/2014/main" id="{89046491-E702-42D0-AC6B-A215C486EA4B}"/>
              </a:ext>
            </a:extLst>
          </p:cNvPr>
          <p:cNvSpPr txBox="1"/>
          <p:nvPr/>
        </p:nvSpPr>
        <p:spPr>
          <a:xfrm>
            <a:off x="3336000" y="5336021"/>
            <a:ext cx="159370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MF-DC1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maxafritz.local</a:t>
            </a:r>
            <a:endParaRPr kumimoji="0" lang="en-US" sz="1800" b="0" i="0" u="none" strike="noStrike" kern="1200" cap="none" spc="0" normalizeH="0" baseline="0" noProof="0" dirty="0">
              <a:ln>
                <a:noFill/>
              </a:ln>
              <a:solidFill>
                <a:prstClr val="black"/>
              </a:solidFill>
              <a:effectLst/>
              <a:uLnTx/>
              <a:uFillTx/>
              <a:latin typeface="Segoe UI Semilight"/>
              <a:ea typeface="+mn-ea"/>
              <a:cs typeface="+mn-cs"/>
            </a:endParaRPr>
          </a:p>
        </p:txBody>
      </p:sp>
      <p:cxnSp>
        <p:nvCxnSpPr>
          <p:cNvPr id="34" name="Straight Arrow Connector 33">
            <a:extLst>
              <a:ext uri="{FF2B5EF4-FFF2-40B4-BE49-F238E27FC236}">
                <a16:creationId xmlns="" xmlns:a16="http://schemas.microsoft.com/office/drawing/2014/main" id="{F7244ADB-9E6A-4583-861D-572A3AF17868}"/>
              </a:ext>
            </a:extLst>
          </p:cNvPr>
          <p:cNvCxnSpPr>
            <a:cxnSpLocks/>
            <a:stCxn id="32" idx="5"/>
          </p:cNvCxnSpPr>
          <p:nvPr/>
        </p:nvCxnSpPr>
        <p:spPr>
          <a:xfrm>
            <a:off x="4423846" y="4852113"/>
            <a:ext cx="900775" cy="22242"/>
          </a:xfrm>
          <a:prstGeom prst="straightConnector1">
            <a:avLst/>
          </a:prstGeom>
          <a:noFill/>
          <a:ln w="38100" cap="flat" cmpd="sng" algn="ctr">
            <a:solidFill>
              <a:srgbClr val="74569A"/>
            </a:solidFill>
            <a:prstDash val="dash"/>
            <a:round/>
            <a:headEnd type="none" w="med" len="med"/>
            <a:tailEnd type="none" w="med" len="med"/>
          </a:ln>
          <a:effectLst/>
        </p:spPr>
      </p:cxnSp>
      <p:cxnSp>
        <p:nvCxnSpPr>
          <p:cNvPr id="35" name="Straight Arrow Connector 34">
            <a:extLst>
              <a:ext uri="{FF2B5EF4-FFF2-40B4-BE49-F238E27FC236}">
                <a16:creationId xmlns="" xmlns:a16="http://schemas.microsoft.com/office/drawing/2014/main" id="{B044C499-DD32-430D-B733-984D9EF971CB}"/>
              </a:ext>
            </a:extLst>
          </p:cNvPr>
          <p:cNvCxnSpPr>
            <a:cxnSpLocks/>
          </p:cNvCxnSpPr>
          <p:nvPr/>
        </p:nvCxnSpPr>
        <p:spPr>
          <a:xfrm flipV="1">
            <a:off x="4292509" y="3865110"/>
            <a:ext cx="1032112" cy="836166"/>
          </a:xfrm>
          <a:prstGeom prst="straightConnector1">
            <a:avLst/>
          </a:prstGeom>
          <a:noFill/>
          <a:ln w="38100" cap="flat" cmpd="sng" algn="ctr">
            <a:solidFill>
              <a:srgbClr val="4378B8"/>
            </a:solidFill>
            <a:prstDash val="solid"/>
            <a:tailEnd type="triangle"/>
          </a:ln>
          <a:effectLst/>
        </p:spPr>
      </p:cxnSp>
    </p:spTree>
    <p:extLst>
      <p:ext uri="{BB962C8B-B14F-4D97-AF65-F5344CB8AC3E}">
        <p14:creationId xmlns:p14="http://schemas.microsoft.com/office/powerpoint/2010/main" val="14217819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F9EB9F2-07E2-4D64-BBD8-BB5B217F1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F3065EC1-C72B-40BA-B7DD-F46721E76CC6}"/>
              </a:ext>
            </a:extLst>
          </p:cNvPr>
          <p:cNvSpPr txBox="1">
            <a:spLocks/>
          </p:cNvSpPr>
          <p:nvPr/>
        </p:nvSpPr>
        <p:spPr>
          <a:xfrm>
            <a:off x="4380588" y="965199"/>
            <a:ext cx="6766078" cy="4927601"/>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50" normalizeH="0" baseline="0" noProof="0">
                <a:ln>
                  <a:noFill/>
                </a:ln>
                <a:solidFill>
                  <a:prstClr val="black">
                    <a:lumMod val="85000"/>
                    <a:lumOff val="15000"/>
                  </a:prstClr>
                </a:solidFill>
                <a:effectLst/>
                <a:uLnTx/>
                <a:uFillTx/>
                <a:latin typeface="Calibri Light" panose="020F0302020204030204"/>
                <a:ea typeface="+mj-ea"/>
                <a:cs typeface="+mj-cs"/>
              </a:rPr>
              <a:t>Multiple Tenants</a:t>
            </a:r>
          </a:p>
        </p:txBody>
      </p:sp>
      <p:cxnSp>
        <p:nvCxnSpPr>
          <p:cNvPr id="9" name="Straight Connector 8">
            <a:extLst>
              <a:ext uri="{FF2B5EF4-FFF2-40B4-BE49-F238E27FC236}">
                <a16:creationId xmlns="" xmlns:a16="http://schemas.microsoft.com/office/drawing/2014/main" id="{F0C57C7C-DFE9-4A1E-B7A9-DF40E63366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5091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0B5DD06-8AF4-4207-B411-B410B00A9874}"/>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Multiple Azure AD Tenants</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sp>
        <p:nvSpPr>
          <p:cNvPr id="5" name="Content Placeholder 2">
            <a:extLst>
              <a:ext uri="{FF2B5EF4-FFF2-40B4-BE49-F238E27FC236}">
                <a16:creationId xmlns="" xmlns:a16="http://schemas.microsoft.com/office/drawing/2014/main" id="{591A5FFC-E9BD-4EC0-8EDB-838FAE7E5BF8}"/>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A single Active Directory forest can sync with multiple Azure AD tenants by using multiple Azure AD Connect Servers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Users in AD can be synced to both tenants if desired</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Sync rules and/or OU filtering need to be customized to make this work</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p:txBody>
      </p:sp>
    </p:spTree>
    <p:extLst>
      <p:ext uri="{BB962C8B-B14F-4D97-AF65-F5344CB8AC3E}">
        <p14:creationId xmlns:p14="http://schemas.microsoft.com/office/powerpoint/2010/main" val="21434380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85E61E1B-7B4F-4DC6-8A61-61FB79B8FD2A}"/>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23754" r="-2" b="19994"/>
          <a:stretch/>
        </p:blipFill>
        <p:spPr>
          <a:xfrm>
            <a:off x="20" y="10"/>
            <a:ext cx="12191980" cy="6857990"/>
          </a:xfrm>
          <a:prstGeom prst="rect">
            <a:avLst/>
          </a:prstGeom>
        </p:spPr>
      </p:pic>
      <p:sp>
        <p:nvSpPr>
          <p:cNvPr id="18" name="Rectangle 17">
            <a:extLst>
              <a:ext uri="{FF2B5EF4-FFF2-40B4-BE49-F238E27FC236}">
                <a16:creationId xmlns="" xmlns:a16="http://schemas.microsoft.com/office/drawing/2014/main" id="{31DE5FCB-3FFD-4561-B3C1-C7BE5921E0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 xmlns:a16="http://schemas.microsoft.com/office/drawing/2014/main" id="{F8EC2DB4-555B-4902-802D-C5B898DE021F}"/>
              </a:ext>
            </a:extLst>
          </p:cNvPr>
          <p:cNvSpPr txBox="1">
            <a:spLocks/>
          </p:cNvSpPr>
          <p:nvPr/>
        </p:nvSpPr>
        <p:spPr>
          <a:xfrm>
            <a:off x="4380588" y="965199"/>
            <a:ext cx="6766078" cy="4927601"/>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50" normalizeH="0" baseline="0" noProof="0">
                <a:ln>
                  <a:noFill/>
                </a:ln>
                <a:solidFill>
                  <a:prstClr val="black">
                    <a:lumMod val="85000"/>
                    <a:lumOff val="15000"/>
                  </a:prstClr>
                </a:solidFill>
                <a:effectLst/>
                <a:uLnTx/>
                <a:uFillTx/>
                <a:latin typeface="Calibri Light" panose="020F0302020204030204"/>
                <a:ea typeface="+mj-ea"/>
                <a:cs typeface="+mj-cs"/>
              </a:rPr>
              <a:t>PowerShell</a:t>
            </a:r>
          </a:p>
        </p:txBody>
      </p:sp>
      <p:cxnSp>
        <p:nvCxnSpPr>
          <p:cNvPr id="20" name="Straight Connector 19">
            <a:extLst>
              <a:ext uri="{FF2B5EF4-FFF2-40B4-BE49-F238E27FC236}">
                <a16:creationId xmlns="" xmlns:a16="http://schemas.microsoft.com/office/drawing/2014/main" id="{679EB556-C279-4595-81F3-38C72EBA6BD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9385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68EF96-1043-4795-AF02-C04F98CE328F}"/>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Azure AD Connect PowerShell</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sp>
        <p:nvSpPr>
          <p:cNvPr id="3" name="Content Placeholder 2">
            <a:extLst>
              <a:ext uri="{FF2B5EF4-FFF2-40B4-BE49-F238E27FC236}">
                <a16:creationId xmlns="" xmlns:a16="http://schemas.microsoft.com/office/drawing/2014/main" id="{7ADD4523-B0F7-4544-A226-04B9E21F87A2}"/>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PowerShell Module: </a:t>
            </a:r>
            <a:r>
              <a:rPr kumimoji="0" lang="en-US" sz="2800" b="0" i="1"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ADSync</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Many aspects of the synchronization can be managed through PowerShell</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The only way to change many defaults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Segoe UI Semilight"/>
                <a:ea typeface="+mn-ea"/>
                <a:cs typeface="+mn-cs"/>
              </a:rPr>
              <a:t>Best way to perform manual syncs (outside of schedule) and full syncs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p:txBody>
      </p:sp>
    </p:spTree>
    <p:extLst>
      <p:ext uri="{BB962C8B-B14F-4D97-AF65-F5344CB8AC3E}">
        <p14:creationId xmlns:p14="http://schemas.microsoft.com/office/powerpoint/2010/main" val="27057534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E51505-893E-41AB-8749-BCE03E6E52AF}"/>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Common PowerShell Tasks</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graphicFrame>
        <p:nvGraphicFramePr>
          <p:cNvPr id="3" name="Content Placeholder 3">
            <a:extLst>
              <a:ext uri="{FF2B5EF4-FFF2-40B4-BE49-F238E27FC236}">
                <a16:creationId xmlns="" xmlns:a16="http://schemas.microsoft.com/office/drawing/2014/main" id="{DFE66B4A-BFDC-4441-89B8-6370B81F423F}"/>
              </a:ext>
            </a:extLst>
          </p:cNvPr>
          <p:cNvGraphicFramePr>
            <a:graphicFrameLocks/>
          </p:cNvGraphicFramePr>
          <p:nvPr>
            <p:extLst/>
          </p:nvPr>
        </p:nvGraphicFramePr>
        <p:xfrm>
          <a:off x="1096963" y="1846263"/>
          <a:ext cx="10058400" cy="3175000"/>
        </p:xfrm>
        <a:graphic>
          <a:graphicData uri="http://schemas.openxmlformats.org/drawingml/2006/table">
            <a:tbl>
              <a:tblPr firstRow="1" bandRow="1"/>
              <a:tblGrid>
                <a:gridCol w="4275684">
                  <a:extLst>
                    <a:ext uri="{9D8B030D-6E8A-4147-A177-3AD203B41FA5}">
                      <a16:colId xmlns="" xmlns:a16="http://schemas.microsoft.com/office/drawing/2014/main" val="3795355188"/>
                    </a:ext>
                  </a:extLst>
                </a:gridCol>
                <a:gridCol w="5782716">
                  <a:extLst>
                    <a:ext uri="{9D8B030D-6E8A-4147-A177-3AD203B41FA5}">
                      <a16:colId xmlns="" xmlns:a16="http://schemas.microsoft.com/office/drawing/2014/main" val="1731716093"/>
                    </a:ext>
                  </a:extLst>
                </a:gridCol>
              </a:tblGrid>
              <a:tr h="370840">
                <a:tc>
                  <a:txBody>
                    <a:bodyPr/>
                    <a:lstStyle>
                      <a:lvl1pPr marL="0" algn="l" defTabSz="457200" rtl="0" eaLnBrk="1" latinLnBrk="0" hangingPunct="1">
                        <a:defRPr sz="1800" b="1" kern="1200">
                          <a:solidFill>
                            <a:schemeClr val="lt1"/>
                          </a:solidFill>
                          <a:latin typeface="Segoe UI Semilight"/>
                        </a:defRPr>
                      </a:lvl1pPr>
                      <a:lvl2pPr marL="457200" algn="l" defTabSz="457200" rtl="0" eaLnBrk="1" latinLnBrk="0" hangingPunct="1">
                        <a:defRPr sz="1800" b="1" kern="1200">
                          <a:solidFill>
                            <a:schemeClr val="lt1"/>
                          </a:solidFill>
                          <a:latin typeface="Segoe UI Semilight"/>
                        </a:defRPr>
                      </a:lvl2pPr>
                      <a:lvl3pPr marL="914400" algn="l" defTabSz="457200" rtl="0" eaLnBrk="1" latinLnBrk="0" hangingPunct="1">
                        <a:defRPr sz="1800" b="1" kern="1200">
                          <a:solidFill>
                            <a:schemeClr val="lt1"/>
                          </a:solidFill>
                          <a:latin typeface="Segoe UI Semilight"/>
                        </a:defRPr>
                      </a:lvl3pPr>
                      <a:lvl4pPr marL="1371600" algn="l" defTabSz="457200" rtl="0" eaLnBrk="1" latinLnBrk="0" hangingPunct="1">
                        <a:defRPr sz="1800" b="1" kern="1200">
                          <a:solidFill>
                            <a:schemeClr val="lt1"/>
                          </a:solidFill>
                          <a:latin typeface="Segoe UI Semilight"/>
                        </a:defRPr>
                      </a:lvl4pPr>
                      <a:lvl5pPr marL="1828800" algn="l" defTabSz="457200" rtl="0" eaLnBrk="1" latinLnBrk="0" hangingPunct="1">
                        <a:defRPr sz="1800" b="1" kern="1200">
                          <a:solidFill>
                            <a:schemeClr val="lt1"/>
                          </a:solidFill>
                          <a:latin typeface="Segoe UI Semilight"/>
                        </a:defRPr>
                      </a:lvl5pPr>
                      <a:lvl6pPr marL="2286000" algn="l" defTabSz="457200" rtl="0" eaLnBrk="1" latinLnBrk="0" hangingPunct="1">
                        <a:defRPr sz="1800" b="1" kern="1200">
                          <a:solidFill>
                            <a:schemeClr val="lt1"/>
                          </a:solidFill>
                          <a:latin typeface="Segoe UI Semilight"/>
                        </a:defRPr>
                      </a:lvl6pPr>
                      <a:lvl7pPr marL="2743200" algn="l" defTabSz="457200" rtl="0" eaLnBrk="1" latinLnBrk="0" hangingPunct="1">
                        <a:defRPr sz="1800" b="1" kern="1200">
                          <a:solidFill>
                            <a:schemeClr val="lt1"/>
                          </a:solidFill>
                          <a:latin typeface="Segoe UI Semilight"/>
                        </a:defRPr>
                      </a:lvl7pPr>
                      <a:lvl8pPr marL="3200400" algn="l" defTabSz="457200" rtl="0" eaLnBrk="1" latinLnBrk="0" hangingPunct="1">
                        <a:defRPr sz="1800" b="1" kern="1200">
                          <a:solidFill>
                            <a:schemeClr val="lt1"/>
                          </a:solidFill>
                          <a:latin typeface="Segoe UI Semilight"/>
                        </a:defRPr>
                      </a:lvl8pPr>
                      <a:lvl9pPr marL="3657600" algn="l" defTabSz="457200" rtl="0" eaLnBrk="1" latinLnBrk="0" hangingPunct="1">
                        <a:defRPr sz="1800" b="1" kern="1200">
                          <a:solidFill>
                            <a:schemeClr val="lt1"/>
                          </a:solidFill>
                          <a:latin typeface="Segoe UI Semilight"/>
                        </a:defRPr>
                      </a:lvl9pPr>
                    </a:lstStyle>
                    <a:p>
                      <a:r>
                        <a:rPr lang="en-US" dirty="0"/>
                        <a:t>Task</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457200" rtl="0" eaLnBrk="1" latinLnBrk="0" hangingPunct="1">
                        <a:defRPr sz="1800" b="1" kern="1200">
                          <a:solidFill>
                            <a:schemeClr val="lt1"/>
                          </a:solidFill>
                          <a:latin typeface="Segoe UI Semilight"/>
                        </a:defRPr>
                      </a:lvl1pPr>
                      <a:lvl2pPr marL="457200" algn="l" defTabSz="457200" rtl="0" eaLnBrk="1" latinLnBrk="0" hangingPunct="1">
                        <a:defRPr sz="1800" b="1" kern="1200">
                          <a:solidFill>
                            <a:schemeClr val="lt1"/>
                          </a:solidFill>
                          <a:latin typeface="Segoe UI Semilight"/>
                        </a:defRPr>
                      </a:lvl2pPr>
                      <a:lvl3pPr marL="914400" algn="l" defTabSz="457200" rtl="0" eaLnBrk="1" latinLnBrk="0" hangingPunct="1">
                        <a:defRPr sz="1800" b="1" kern="1200">
                          <a:solidFill>
                            <a:schemeClr val="lt1"/>
                          </a:solidFill>
                          <a:latin typeface="Segoe UI Semilight"/>
                        </a:defRPr>
                      </a:lvl3pPr>
                      <a:lvl4pPr marL="1371600" algn="l" defTabSz="457200" rtl="0" eaLnBrk="1" latinLnBrk="0" hangingPunct="1">
                        <a:defRPr sz="1800" b="1" kern="1200">
                          <a:solidFill>
                            <a:schemeClr val="lt1"/>
                          </a:solidFill>
                          <a:latin typeface="Segoe UI Semilight"/>
                        </a:defRPr>
                      </a:lvl4pPr>
                      <a:lvl5pPr marL="1828800" algn="l" defTabSz="457200" rtl="0" eaLnBrk="1" latinLnBrk="0" hangingPunct="1">
                        <a:defRPr sz="1800" b="1" kern="1200">
                          <a:solidFill>
                            <a:schemeClr val="lt1"/>
                          </a:solidFill>
                          <a:latin typeface="Segoe UI Semilight"/>
                        </a:defRPr>
                      </a:lvl5pPr>
                      <a:lvl6pPr marL="2286000" algn="l" defTabSz="457200" rtl="0" eaLnBrk="1" latinLnBrk="0" hangingPunct="1">
                        <a:defRPr sz="1800" b="1" kern="1200">
                          <a:solidFill>
                            <a:schemeClr val="lt1"/>
                          </a:solidFill>
                          <a:latin typeface="Segoe UI Semilight"/>
                        </a:defRPr>
                      </a:lvl6pPr>
                      <a:lvl7pPr marL="2743200" algn="l" defTabSz="457200" rtl="0" eaLnBrk="1" latinLnBrk="0" hangingPunct="1">
                        <a:defRPr sz="1800" b="1" kern="1200">
                          <a:solidFill>
                            <a:schemeClr val="lt1"/>
                          </a:solidFill>
                          <a:latin typeface="Segoe UI Semilight"/>
                        </a:defRPr>
                      </a:lvl7pPr>
                      <a:lvl8pPr marL="3200400" algn="l" defTabSz="457200" rtl="0" eaLnBrk="1" latinLnBrk="0" hangingPunct="1">
                        <a:defRPr sz="1800" b="1" kern="1200">
                          <a:solidFill>
                            <a:schemeClr val="lt1"/>
                          </a:solidFill>
                          <a:latin typeface="Segoe UI Semilight"/>
                        </a:defRPr>
                      </a:lvl8pPr>
                      <a:lvl9pPr marL="3657600" algn="l" defTabSz="457200" rtl="0" eaLnBrk="1" latinLnBrk="0" hangingPunct="1">
                        <a:defRPr sz="1800" b="1" kern="1200">
                          <a:solidFill>
                            <a:schemeClr val="lt1"/>
                          </a:solidFill>
                          <a:latin typeface="Segoe UI Semilight"/>
                        </a:defRPr>
                      </a:lvl9pPr>
                    </a:lstStyle>
                    <a:p>
                      <a:r>
                        <a:rPr lang="en-US" dirty="0"/>
                        <a:t>Command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extLst>
                  <a:ext uri="{0D108BD9-81ED-4DB2-BD59-A6C34878D82A}">
                    <a16:rowId xmlns="" xmlns:a16="http://schemas.microsoft.com/office/drawing/2014/main" val="3470358408"/>
                  </a:ext>
                </a:extLst>
              </a:tr>
              <a:tr h="37084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dirty="0"/>
                        <a:t>Start delta sync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sz="1600" b="0" dirty="0">
                          <a:latin typeface="Consolas" panose="020B0609020204030204" pitchFamily="49" charset="0"/>
                        </a:rPr>
                        <a:t>Start-</a:t>
                      </a:r>
                      <a:r>
                        <a:rPr lang="en-US" sz="1600" b="0" dirty="0" err="1">
                          <a:latin typeface="Consolas" panose="020B0609020204030204" pitchFamily="49" charset="0"/>
                        </a:rPr>
                        <a:t>ADSyncSyncCycle</a:t>
                      </a:r>
                      <a:r>
                        <a:rPr lang="en-US" sz="1600" b="0" dirty="0">
                          <a:latin typeface="Consolas" panose="020B0609020204030204" pitchFamily="49" charset="0"/>
                        </a:rPr>
                        <a:t> –</a:t>
                      </a:r>
                      <a:r>
                        <a:rPr lang="en-US" sz="1600" b="0" dirty="0" err="1">
                          <a:latin typeface="Consolas" panose="020B0609020204030204" pitchFamily="49" charset="0"/>
                        </a:rPr>
                        <a:t>PolicyType</a:t>
                      </a:r>
                      <a:r>
                        <a:rPr lang="en-US" sz="1600" b="0" dirty="0">
                          <a:latin typeface="Consolas" panose="020B0609020204030204" pitchFamily="49" charset="0"/>
                        </a:rPr>
                        <a:t> Delta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 xmlns:a16="http://schemas.microsoft.com/office/drawing/2014/main" val="2128715475"/>
                  </a:ext>
                </a:extLst>
              </a:tr>
              <a:tr h="37084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dirty="0"/>
                        <a:t>Start full sync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Consolas" panose="020B0609020204030204" pitchFamily="49" charset="0"/>
                        </a:rPr>
                        <a:t>Start-</a:t>
                      </a:r>
                      <a:r>
                        <a:rPr lang="en-US" sz="1600" b="0" dirty="0" err="1">
                          <a:latin typeface="Consolas" panose="020B0609020204030204" pitchFamily="49" charset="0"/>
                        </a:rPr>
                        <a:t>ADSyncSyncCycle</a:t>
                      </a:r>
                      <a:r>
                        <a:rPr lang="en-US" sz="1600" b="0" dirty="0">
                          <a:latin typeface="Consolas" panose="020B0609020204030204" pitchFamily="49" charset="0"/>
                        </a:rPr>
                        <a:t> –</a:t>
                      </a:r>
                      <a:r>
                        <a:rPr lang="en-US" sz="1600" b="0" dirty="0" err="1">
                          <a:latin typeface="Consolas" panose="020B0609020204030204" pitchFamily="49" charset="0"/>
                        </a:rPr>
                        <a:t>PolicyType</a:t>
                      </a:r>
                      <a:r>
                        <a:rPr lang="en-US" sz="1600" b="0" dirty="0">
                          <a:latin typeface="Consolas" panose="020B0609020204030204" pitchFamily="49" charset="0"/>
                        </a:rPr>
                        <a:t> Initial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 xmlns:a16="http://schemas.microsoft.com/office/drawing/2014/main" val="2166621333"/>
                  </a:ext>
                </a:extLst>
              </a:tr>
              <a:tr h="37084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dirty="0"/>
                        <a:t>Disable default deletion threshold (500)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sz="1600" b="0" dirty="0">
                          <a:latin typeface="Consolas" panose="020B0609020204030204" pitchFamily="49" charset="0"/>
                        </a:rPr>
                        <a:t>Disable-</a:t>
                      </a:r>
                      <a:r>
                        <a:rPr lang="en-US" sz="1600" b="0" dirty="0" err="1">
                          <a:latin typeface="Consolas" panose="020B0609020204030204" pitchFamily="49" charset="0"/>
                        </a:rPr>
                        <a:t>ADSyncExportDeletionThreshold</a:t>
                      </a:r>
                      <a:endParaRPr lang="en-US" sz="1600" b="0" dirty="0">
                        <a:latin typeface="Consolas" panose="020B0609020204030204" pitchFamily="49"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 xmlns:a16="http://schemas.microsoft.com/office/drawing/2014/main" val="3044372876"/>
                  </a:ext>
                </a:extLst>
              </a:tr>
              <a:tr h="37084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dirty="0"/>
                        <a:t>Enable/change deletion threshold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Consolas" panose="020B0609020204030204" pitchFamily="49" charset="0"/>
                        </a:rPr>
                        <a:t>Enable-</a:t>
                      </a:r>
                      <a:r>
                        <a:rPr lang="en-US" sz="1600" b="0" dirty="0" err="1">
                          <a:latin typeface="Consolas" panose="020B0609020204030204" pitchFamily="49" charset="0"/>
                        </a:rPr>
                        <a:t>ADSyncExportDeletionThreshold</a:t>
                      </a:r>
                      <a:endParaRPr lang="en-US" sz="1600" b="0" dirty="0">
                        <a:latin typeface="Consolas" panose="020B0609020204030204" pitchFamily="49" charset="0"/>
                      </a:endParaRPr>
                    </a:p>
                    <a:p>
                      <a:r>
                        <a:rPr lang="en-US" sz="1600" b="0" dirty="0">
                          <a:latin typeface="Consolas" panose="020B0609020204030204" pitchFamily="49" charset="0"/>
                        </a:rPr>
                        <a:t>-</a:t>
                      </a:r>
                      <a:r>
                        <a:rPr lang="en-US" sz="1600" b="0" dirty="0" err="1">
                          <a:latin typeface="Consolas" panose="020B0609020204030204" pitchFamily="49" charset="0"/>
                        </a:rPr>
                        <a:t>ObjectDeletionThreshold</a:t>
                      </a:r>
                      <a:r>
                        <a:rPr lang="en-US" sz="1600" b="0" dirty="0">
                          <a:latin typeface="Consolas" panose="020B0609020204030204" pitchFamily="49" charset="0"/>
                        </a:rPr>
                        <a:t> &lt;Integer&gt;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 xmlns:a16="http://schemas.microsoft.com/office/drawing/2014/main" val="1904059872"/>
                  </a:ext>
                </a:extLst>
              </a:tr>
              <a:tr h="37084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dirty="0"/>
                        <a:t>View/Change Synchronization Schedule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sz="1600" b="0" i="0" kern="1200" dirty="0">
                          <a:solidFill>
                            <a:schemeClr val="dk1"/>
                          </a:solidFill>
                          <a:effectLst/>
                          <a:latin typeface="Consolas" panose="020B0609020204030204" pitchFamily="49" charset="0"/>
                          <a:ea typeface="+mn-ea"/>
                          <a:cs typeface="+mn-cs"/>
                        </a:rPr>
                        <a:t>Get-</a:t>
                      </a:r>
                      <a:r>
                        <a:rPr lang="en-US" sz="1600" b="0" i="0" kern="1200" dirty="0" err="1">
                          <a:solidFill>
                            <a:schemeClr val="dk1"/>
                          </a:solidFill>
                          <a:effectLst/>
                          <a:latin typeface="Consolas" panose="020B0609020204030204" pitchFamily="49" charset="0"/>
                          <a:ea typeface="+mn-ea"/>
                          <a:cs typeface="+mn-cs"/>
                        </a:rPr>
                        <a:t>ADSyncScheduler</a:t>
                      </a:r>
                      <a:r>
                        <a:rPr lang="en-US" sz="1600" b="0" i="0" kern="1200" dirty="0">
                          <a:solidFill>
                            <a:schemeClr val="dk1"/>
                          </a:solidFill>
                          <a:effectLst/>
                          <a:latin typeface="Consolas" panose="020B0609020204030204" pitchFamily="49" charset="0"/>
                          <a:ea typeface="+mn-ea"/>
                          <a:cs typeface="+mn-cs"/>
                        </a:rPr>
                        <a:t> / Set-</a:t>
                      </a:r>
                      <a:r>
                        <a:rPr lang="en-US" sz="1600" b="0" i="0" kern="1200" dirty="0" err="1">
                          <a:solidFill>
                            <a:schemeClr val="dk1"/>
                          </a:solidFill>
                          <a:effectLst/>
                          <a:latin typeface="Consolas" panose="020B0609020204030204" pitchFamily="49" charset="0"/>
                          <a:ea typeface="+mn-ea"/>
                          <a:cs typeface="+mn-cs"/>
                        </a:rPr>
                        <a:t>ADSyncScheduler</a:t>
                      </a:r>
                      <a:endParaRPr lang="en-US" sz="1600" b="0" dirty="0">
                        <a:latin typeface="Consolas" panose="020B0609020204030204" pitchFamily="49"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 xmlns:a16="http://schemas.microsoft.com/office/drawing/2014/main" val="3043596948"/>
                  </a:ext>
                </a:extLst>
              </a:tr>
              <a:tr h="37084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dirty="0"/>
                        <a:t>View/Change Auto Upgrade Settings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sz="1600" b="0" dirty="0">
                          <a:latin typeface="Consolas" panose="020B0609020204030204" pitchFamily="49" charset="0"/>
                        </a:rPr>
                        <a:t>Get-</a:t>
                      </a:r>
                      <a:r>
                        <a:rPr lang="en-US" sz="1600" b="0" dirty="0" err="1">
                          <a:latin typeface="Consolas" panose="020B0609020204030204" pitchFamily="49" charset="0"/>
                        </a:rPr>
                        <a:t>ADSyncAutoUpgrade</a:t>
                      </a:r>
                      <a:r>
                        <a:rPr lang="en-US" sz="1600" b="0" dirty="0">
                          <a:latin typeface="Consolas" panose="020B0609020204030204" pitchFamily="49" charset="0"/>
                        </a:rPr>
                        <a:t> / Set-</a:t>
                      </a:r>
                      <a:r>
                        <a:rPr lang="en-US" sz="1600" b="0" dirty="0" err="1">
                          <a:latin typeface="Consolas" panose="020B0609020204030204" pitchFamily="49" charset="0"/>
                        </a:rPr>
                        <a:t>ADSyncAutoUpgrade</a:t>
                      </a:r>
                      <a:endParaRPr lang="en-US" sz="1600" b="0" dirty="0">
                        <a:latin typeface="Consolas" panose="020B0609020204030204" pitchFamily="49"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 xmlns:a16="http://schemas.microsoft.com/office/drawing/2014/main" val="173726464"/>
                  </a:ext>
                </a:extLst>
              </a:tr>
              <a:tr h="37084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dirty="0"/>
                        <a:t>View detailed configuration settings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r>
                        <a:rPr lang="en-US" sz="1600" b="0" dirty="0">
                          <a:latin typeface="Consolas" panose="020B0609020204030204" pitchFamily="49" charset="0"/>
                        </a:rPr>
                        <a:t>(Get-</a:t>
                      </a:r>
                      <a:r>
                        <a:rPr lang="en-US" sz="1600" b="0" dirty="0" err="1">
                          <a:latin typeface="Consolas" panose="020B0609020204030204" pitchFamily="49" charset="0"/>
                        </a:rPr>
                        <a:t>ADSyncGlobalSettings</a:t>
                      </a:r>
                      <a:r>
                        <a:rPr lang="en-US" sz="1600" b="0" dirty="0">
                          <a:latin typeface="Consolas" panose="020B0609020204030204" pitchFamily="49" charset="0"/>
                        </a:rPr>
                        <a:t>).parameters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 xmlns:a16="http://schemas.microsoft.com/office/drawing/2014/main" val="3886549168"/>
                  </a:ext>
                </a:extLst>
              </a:tr>
            </a:tbl>
          </a:graphicData>
        </a:graphic>
      </p:graphicFrame>
    </p:spTree>
    <p:extLst>
      <p:ext uri="{BB962C8B-B14F-4D97-AF65-F5344CB8AC3E}">
        <p14:creationId xmlns:p14="http://schemas.microsoft.com/office/powerpoint/2010/main" val="40256705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50E0620-43B7-482D-AA2B-E4BF9BFB5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163529"/>
            <a:ext cx="4001315" cy="4001315"/>
          </a:xfrm>
          <a:prstGeom prst="rect">
            <a:avLst/>
          </a:prstGeom>
        </p:spPr>
      </p:pic>
      <p:sp>
        <p:nvSpPr>
          <p:cNvPr id="5" name="Title 1">
            <a:extLst>
              <a:ext uri="{FF2B5EF4-FFF2-40B4-BE49-F238E27FC236}">
                <a16:creationId xmlns="" xmlns:a16="http://schemas.microsoft.com/office/drawing/2014/main" id="{9C5140D9-132C-46F4-B868-7CF30995374E}"/>
              </a:ext>
            </a:extLst>
          </p:cNvPr>
          <p:cNvSpPr txBox="1">
            <a:spLocks/>
          </p:cNvSpPr>
          <p:nvPr/>
        </p:nvSpPr>
        <p:spPr>
          <a:xfrm>
            <a:off x="5289754" y="639097"/>
            <a:ext cx="6253317" cy="3686015"/>
          </a:xfrm>
          <a:prstGeom prst="rect">
            <a:avLst/>
          </a:prstGeom>
        </p:spPr>
        <p:txBody>
          <a:bodyPr vert="horz" lIns="91440" tIns="45720" rIns="91440" bIns="45720" rtlCol="0" anchor="b" anchorCtr="0">
            <a:norm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6800" b="0" i="0" u="none" strike="noStrike" kern="1200" cap="none" spc="-50" normalizeH="0" baseline="0" noProof="0">
                <a:ln>
                  <a:noFill/>
                </a:ln>
                <a:solidFill>
                  <a:sysClr val="windowText" lastClr="000000">
                    <a:lumMod val="85000"/>
                    <a:lumOff val="15000"/>
                  </a:sysClr>
                </a:solidFill>
                <a:effectLst/>
                <a:uLnTx/>
                <a:uFillTx/>
                <a:latin typeface="Segoe UI Light"/>
                <a:ea typeface="+mj-ea"/>
                <a:cs typeface="+mj-cs"/>
              </a:rPr>
              <a:t>Troubleshooting</a:t>
            </a:r>
          </a:p>
        </p:txBody>
      </p:sp>
    </p:spTree>
    <p:extLst>
      <p:ext uri="{BB962C8B-B14F-4D97-AF65-F5344CB8AC3E}">
        <p14:creationId xmlns:p14="http://schemas.microsoft.com/office/powerpoint/2010/main" val="10938449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1FEDE094-CF95-47BB-A20B-5A45056651C5}"/>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Azure AD Connect Troubleshooting</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sp>
        <p:nvSpPr>
          <p:cNvPr id="5" name="Content Placeholder 2">
            <a:extLst>
              <a:ext uri="{FF2B5EF4-FFF2-40B4-BE49-F238E27FC236}">
                <a16:creationId xmlns="" xmlns:a16="http://schemas.microsoft.com/office/drawing/2014/main" id="{254CBBA8-D348-4CD5-8E57-A6E5799E0047}"/>
              </a:ext>
            </a:extLst>
          </p:cNvPr>
          <p:cNvSpPr txBox="1">
            <a:spLocks/>
          </p:cNvSpPr>
          <p:nvPr/>
        </p:nvSpPr>
        <p:spPr>
          <a:xfrm>
            <a:off x="1097280" y="1845734"/>
            <a:ext cx="10058400" cy="4266308"/>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Common steps in almost any scenario:</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Reboot the host server</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Perform a full sync</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Common issues: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Clocks out of Sync</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Synchronization Service will not start on server</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GPO could be overriding </a:t>
            </a:r>
            <a:r>
              <a:rPr kumimoji="0" lang="en-US" sz="1800" b="0" i="1"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Log on as a service</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Password of service account could have changed</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Passwords are not synchronizing</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Turn password sync on and off in the configuration settings</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Ensure proper connectivity between local server and domain controller</a:t>
            </a:r>
          </a:p>
          <a:p>
            <a:pPr marL="384048" marR="0" lvl="1" indent="-182880" algn="l" defTabSz="914400" rtl="0" eaLnBrk="1" fontAlgn="auto" latinLnBrk="0" hangingPunct="1">
              <a:lnSpc>
                <a:spcPct val="90000"/>
              </a:lnSpc>
              <a:spcBef>
                <a:spcPts val="200"/>
              </a:spcBef>
              <a:spcAft>
                <a:spcPts val="400"/>
              </a:spcAft>
              <a:buClr>
                <a:srgbClr val="1CADE4"/>
              </a:buClr>
              <a:buSzTx/>
              <a:buFont typeface="Calibri" pitchFamily="34" charset="0"/>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Trigger manual password </a:t>
            </a: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Segoe UI Semilight"/>
                <a:ea typeface="+mn-ea"/>
                <a:cs typeface="+mn-cs"/>
              </a:rPr>
              <a:t>sync</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p:txBody>
      </p:sp>
    </p:spTree>
    <p:extLst>
      <p:ext uri="{BB962C8B-B14F-4D97-AF65-F5344CB8AC3E}">
        <p14:creationId xmlns:p14="http://schemas.microsoft.com/office/powerpoint/2010/main" val="21843549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4E23762D-A339-4D60-8B8F-D2849AAB5BDD}"/>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ysClr val="windowText" lastClr="000000">
                    <a:lumMod val="75000"/>
                    <a:lumOff val="25000"/>
                  </a:sysClr>
                </a:solidFill>
                <a:effectLst/>
                <a:uLnTx/>
                <a:uFillTx/>
                <a:latin typeface="Segoe UI Light"/>
                <a:ea typeface="+mj-ea"/>
                <a:cs typeface="+mj-cs"/>
              </a:rPr>
              <a:t>Object Synchronization Issues</a:t>
            </a:r>
            <a:endPar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endParaRPr>
          </a:p>
        </p:txBody>
      </p:sp>
      <p:graphicFrame>
        <p:nvGraphicFramePr>
          <p:cNvPr id="6" name="Content Placeholder 4">
            <a:extLst>
              <a:ext uri="{FF2B5EF4-FFF2-40B4-BE49-F238E27FC236}">
                <a16:creationId xmlns="" xmlns:a16="http://schemas.microsoft.com/office/drawing/2014/main" id="{9B284DB6-E1DC-48EF-A886-904DE6437403}"/>
              </a:ext>
            </a:extLst>
          </p:cNvPr>
          <p:cNvGraphicFramePr>
            <a:graphicFrameLocks/>
          </p:cNvGraphicFramePr>
          <p:nvPr>
            <p:extLst/>
          </p:nvPr>
        </p:nvGraphicFramePr>
        <p:xfrm>
          <a:off x="962527" y="2321810"/>
          <a:ext cx="10472844" cy="3420616"/>
        </p:xfrm>
        <a:graphic>
          <a:graphicData uri="http://schemas.openxmlformats.org/drawingml/2006/table">
            <a:tbl>
              <a:tblPr firstRow="1" bandRow="1"/>
              <a:tblGrid>
                <a:gridCol w="2537569">
                  <a:extLst>
                    <a:ext uri="{9D8B030D-6E8A-4147-A177-3AD203B41FA5}">
                      <a16:colId xmlns="" xmlns:a16="http://schemas.microsoft.com/office/drawing/2014/main" val="3755132677"/>
                    </a:ext>
                  </a:extLst>
                </a:gridCol>
                <a:gridCol w="7935275">
                  <a:extLst>
                    <a:ext uri="{9D8B030D-6E8A-4147-A177-3AD203B41FA5}">
                      <a16:colId xmlns="" xmlns:a16="http://schemas.microsoft.com/office/drawing/2014/main" val="1064240173"/>
                    </a:ext>
                  </a:extLst>
                </a:gridCol>
              </a:tblGrid>
              <a:tr h="388620">
                <a:tc>
                  <a:txBody>
                    <a:bodyPr/>
                    <a:lstStyle>
                      <a:lvl1pPr marL="0" algn="l" defTabSz="457200" rtl="0" eaLnBrk="1" latinLnBrk="0" hangingPunct="1">
                        <a:defRPr sz="1800" b="1" kern="1200">
                          <a:solidFill>
                            <a:schemeClr val="lt1"/>
                          </a:solidFill>
                          <a:latin typeface="Segoe UI Semilight"/>
                        </a:defRPr>
                      </a:lvl1pPr>
                      <a:lvl2pPr marL="457200" algn="l" defTabSz="457200" rtl="0" eaLnBrk="1" latinLnBrk="0" hangingPunct="1">
                        <a:defRPr sz="1800" b="1" kern="1200">
                          <a:solidFill>
                            <a:schemeClr val="lt1"/>
                          </a:solidFill>
                          <a:latin typeface="Segoe UI Semilight"/>
                        </a:defRPr>
                      </a:lvl2pPr>
                      <a:lvl3pPr marL="914400" algn="l" defTabSz="457200" rtl="0" eaLnBrk="1" latinLnBrk="0" hangingPunct="1">
                        <a:defRPr sz="1800" b="1" kern="1200">
                          <a:solidFill>
                            <a:schemeClr val="lt1"/>
                          </a:solidFill>
                          <a:latin typeface="Segoe UI Semilight"/>
                        </a:defRPr>
                      </a:lvl3pPr>
                      <a:lvl4pPr marL="1371600" algn="l" defTabSz="457200" rtl="0" eaLnBrk="1" latinLnBrk="0" hangingPunct="1">
                        <a:defRPr sz="1800" b="1" kern="1200">
                          <a:solidFill>
                            <a:schemeClr val="lt1"/>
                          </a:solidFill>
                          <a:latin typeface="Segoe UI Semilight"/>
                        </a:defRPr>
                      </a:lvl4pPr>
                      <a:lvl5pPr marL="1828800" algn="l" defTabSz="457200" rtl="0" eaLnBrk="1" latinLnBrk="0" hangingPunct="1">
                        <a:defRPr sz="1800" b="1" kern="1200">
                          <a:solidFill>
                            <a:schemeClr val="lt1"/>
                          </a:solidFill>
                          <a:latin typeface="Segoe UI Semilight"/>
                        </a:defRPr>
                      </a:lvl5pPr>
                      <a:lvl6pPr marL="2286000" algn="l" defTabSz="457200" rtl="0" eaLnBrk="1" latinLnBrk="0" hangingPunct="1">
                        <a:defRPr sz="1800" b="1" kern="1200">
                          <a:solidFill>
                            <a:schemeClr val="lt1"/>
                          </a:solidFill>
                          <a:latin typeface="Segoe UI Semilight"/>
                        </a:defRPr>
                      </a:lvl6pPr>
                      <a:lvl7pPr marL="2743200" algn="l" defTabSz="457200" rtl="0" eaLnBrk="1" latinLnBrk="0" hangingPunct="1">
                        <a:defRPr sz="1800" b="1" kern="1200">
                          <a:solidFill>
                            <a:schemeClr val="lt1"/>
                          </a:solidFill>
                          <a:latin typeface="Segoe UI Semilight"/>
                        </a:defRPr>
                      </a:lvl7pPr>
                      <a:lvl8pPr marL="3200400" algn="l" defTabSz="457200" rtl="0" eaLnBrk="1" latinLnBrk="0" hangingPunct="1">
                        <a:defRPr sz="1800" b="1" kern="1200">
                          <a:solidFill>
                            <a:schemeClr val="lt1"/>
                          </a:solidFill>
                          <a:latin typeface="Segoe UI Semilight"/>
                        </a:defRPr>
                      </a:lvl8pPr>
                      <a:lvl9pPr marL="3657600" algn="l" defTabSz="457200" rtl="0" eaLnBrk="1" latinLnBrk="0" hangingPunct="1">
                        <a:defRPr sz="1800" b="1" kern="1200">
                          <a:solidFill>
                            <a:schemeClr val="lt1"/>
                          </a:solidFill>
                          <a:latin typeface="Segoe UI Semilight"/>
                        </a:defRPr>
                      </a:lvl9pPr>
                    </a:lstStyle>
                    <a:p>
                      <a:pPr algn="l" fontAlgn="b"/>
                      <a:r>
                        <a:rPr lang="en-US" sz="1600" b="0">
                          <a:effectLst/>
                          <a:latin typeface="segoe-ui_semibold"/>
                        </a:rPr>
                        <a:t>Status</a:t>
                      </a:r>
                    </a:p>
                  </a:txBody>
                  <a:tcPr marL="76200" marR="76200" marT="57150" marB="5715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457200" rtl="0" eaLnBrk="1" latinLnBrk="0" hangingPunct="1">
                        <a:defRPr sz="1800" b="1" kern="1200">
                          <a:solidFill>
                            <a:schemeClr val="lt1"/>
                          </a:solidFill>
                          <a:latin typeface="Segoe UI Semilight"/>
                        </a:defRPr>
                      </a:lvl1pPr>
                      <a:lvl2pPr marL="457200" algn="l" defTabSz="457200" rtl="0" eaLnBrk="1" latinLnBrk="0" hangingPunct="1">
                        <a:defRPr sz="1800" b="1" kern="1200">
                          <a:solidFill>
                            <a:schemeClr val="lt1"/>
                          </a:solidFill>
                          <a:latin typeface="Segoe UI Semilight"/>
                        </a:defRPr>
                      </a:lvl2pPr>
                      <a:lvl3pPr marL="914400" algn="l" defTabSz="457200" rtl="0" eaLnBrk="1" latinLnBrk="0" hangingPunct="1">
                        <a:defRPr sz="1800" b="1" kern="1200">
                          <a:solidFill>
                            <a:schemeClr val="lt1"/>
                          </a:solidFill>
                          <a:latin typeface="Segoe UI Semilight"/>
                        </a:defRPr>
                      </a:lvl3pPr>
                      <a:lvl4pPr marL="1371600" algn="l" defTabSz="457200" rtl="0" eaLnBrk="1" latinLnBrk="0" hangingPunct="1">
                        <a:defRPr sz="1800" b="1" kern="1200">
                          <a:solidFill>
                            <a:schemeClr val="lt1"/>
                          </a:solidFill>
                          <a:latin typeface="Segoe UI Semilight"/>
                        </a:defRPr>
                      </a:lvl4pPr>
                      <a:lvl5pPr marL="1828800" algn="l" defTabSz="457200" rtl="0" eaLnBrk="1" latinLnBrk="0" hangingPunct="1">
                        <a:defRPr sz="1800" b="1" kern="1200">
                          <a:solidFill>
                            <a:schemeClr val="lt1"/>
                          </a:solidFill>
                          <a:latin typeface="Segoe UI Semilight"/>
                        </a:defRPr>
                      </a:lvl5pPr>
                      <a:lvl6pPr marL="2286000" algn="l" defTabSz="457200" rtl="0" eaLnBrk="1" latinLnBrk="0" hangingPunct="1">
                        <a:defRPr sz="1800" b="1" kern="1200">
                          <a:solidFill>
                            <a:schemeClr val="lt1"/>
                          </a:solidFill>
                          <a:latin typeface="Segoe UI Semilight"/>
                        </a:defRPr>
                      </a:lvl6pPr>
                      <a:lvl7pPr marL="2743200" algn="l" defTabSz="457200" rtl="0" eaLnBrk="1" latinLnBrk="0" hangingPunct="1">
                        <a:defRPr sz="1800" b="1" kern="1200">
                          <a:solidFill>
                            <a:schemeClr val="lt1"/>
                          </a:solidFill>
                          <a:latin typeface="Segoe UI Semilight"/>
                        </a:defRPr>
                      </a:lvl7pPr>
                      <a:lvl8pPr marL="3200400" algn="l" defTabSz="457200" rtl="0" eaLnBrk="1" latinLnBrk="0" hangingPunct="1">
                        <a:defRPr sz="1800" b="1" kern="1200">
                          <a:solidFill>
                            <a:schemeClr val="lt1"/>
                          </a:solidFill>
                          <a:latin typeface="Segoe UI Semilight"/>
                        </a:defRPr>
                      </a:lvl8pPr>
                      <a:lvl9pPr marL="3657600" algn="l" defTabSz="457200" rtl="0" eaLnBrk="1" latinLnBrk="0" hangingPunct="1">
                        <a:defRPr sz="1800" b="1" kern="1200">
                          <a:solidFill>
                            <a:schemeClr val="lt1"/>
                          </a:solidFill>
                          <a:latin typeface="Segoe UI Semilight"/>
                        </a:defRPr>
                      </a:lvl9pPr>
                    </a:lstStyle>
                    <a:p>
                      <a:pPr algn="l" fontAlgn="b"/>
                      <a:r>
                        <a:rPr lang="en-US" sz="1600" b="0">
                          <a:effectLst/>
                          <a:latin typeface="segoe-ui_semibold"/>
                        </a:rPr>
                        <a:t>Comment</a:t>
                      </a:r>
                    </a:p>
                  </a:txBody>
                  <a:tcPr marL="76200" marR="76200" marT="57150" marB="5715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extLst>
                  <a:ext uri="{0D108BD9-81ED-4DB2-BD59-A6C34878D82A}">
                    <a16:rowId xmlns="" xmlns:a16="http://schemas.microsoft.com/office/drawing/2014/main" val="2256105201"/>
                  </a:ext>
                </a:extLst>
              </a:tr>
              <a:tr h="66294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a:effectLst/>
                        </a:rPr>
                        <a:t>stopped-*</a:t>
                      </a:r>
                    </a:p>
                  </a:txBody>
                  <a:tcPr marL="76200" marR="76200" marT="57150" marB="57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a:effectLst/>
                        </a:rPr>
                        <a:t>The run could not complete. For example, if the remote system is down and cannot be contacted.</a:t>
                      </a:r>
                    </a:p>
                  </a:txBody>
                  <a:tcPr marL="76200" marR="76200" marT="57150" marB="57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 xmlns:a16="http://schemas.microsoft.com/office/drawing/2014/main" val="3763250236"/>
                  </a:ext>
                </a:extLst>
              </a:tr>
              <a:tr h="63290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dirty="0">
                          <a:effectLst/>
                        </a:rPr>
                        <a:t>stopped-error-limit</a:t>
                      </a:r>
                    </a:p>
                  </a:txBody>
                  <a:tcPr marL="76200" marR="7620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dirty="0">
                          <a:effectLst/>
                        </a:rPr>
                        <a:t>There are more than 5,000 errors. The run was automatically stopped due to the large number of errors.</a:t>
                      </a:r>
                    </a:p>
                  </a:txBody>
                  <a:tcPr marL="76200" marR="7620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 xmlns:a16="http://schemas.microsoft.com/office/drawing/2014/main" val="348508266"/>
                  </a:ext>
                </a:extLst>
              </a:tr>
              <a:tr h="428761">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a:effectLst/>
                        </a:rPr>
                        <a:t>completed-*-errors</a:t>
                      </a:r>
                    </a:p>
                  </a:txBody>
                  <a:tcPr marL="76200" marR="7620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a:effectLst/>
                        </a:rPr>
                        <a:t>The run completed, but there are errors (fewer than 5,000) that should be investigated.</a:t>
                      </a:r>
                    </a:p>
                  </a:txBody>
                  <a:tcPr marL="76200" marR="7620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 xmlns:a16="http://schemas.microsoft.com/office/drawing/2014/main" val="2073351331"/>
                  </a:ext>
                </a:extLst>
              </a:tr>
              <a:tr h="918775">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a:effectLst/>
                        </a:rPr>
                        <a:t>completed-*-warnings</a:t>
                      </a:r>
                    </a:p>
                  </a:txBody>
                  <a:tcPr marL="76200" marR="7620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dirty="0">
                          <a:effectLst/>
                        </a:rPr>
                        <a:t>The run completed, but some data is not in the expected state. If you have errors, then this message is usually only a symptom. Until you have addressed errors, you should not investigate warnings.</a:t>
                      </a:r>
                    </a:p>
                  </a:txBody>
                  <a:tcPr marL="76200" marR="7620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 xmlns:a16="http://schemas.microsoft.com/office/drawing/2014/main" val="1026993420"/>
                  </a:ext>
                </a:extLst>
              </a:tr>
              <a:tr h="388620">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a:effectLst/>
                        </a:rPr>
                        <a:t>success</a:t>
                      </a:r>
                    </a:p>
                  </a:txBody>
                  <a:tcPr marL="76200" marR="7620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457200" rtl="0" eaLnBrk="1" latinLnBrk="0" hangingPunct="1">
                        <a:defRPr sz="1800" kern="1200">
                          <a:solidFill>
                            <a:schemeClr val="dk1"/>
                          </a:solidFill>
                          <a:latin typeface="Segoe UI Semilight"/>
                        </a:defRPr>
                      </a:lvl1pPr>
                      <a:lvl2pPr marL="457200" algn="l" defTabSz="457200" rtl="0" eaLnBrk="1" latinLnBrk="0" hangingPunct="1">
                        <a:defRPr sz="1800" kern="1200">
                          <a:solidFill>
                            <a:schemeClr val="dk1"/>
                          </a:solidFill>
                          <a:latin typeface="Segoe UI Semilight"/>
                        </a:defRPr>
                      </a:lvl2pPr>
                      <a:lvl3pPr marL="914400" algn="l" defTabSz="457200" rtl="0" eaLnBrk="1" latinLnBrk="0" hangingPunct="1">
                        <a:defRPr sz="1800" kern="1200">
                          <a:solidFill>
                            <a:schemeClr val="dk1"/>
                          </a:solidFill>
                          <a:latin typeface="Segoe UI Semilight"/>
                        </a:defRPr>
                      </a:lvl3pPr>
                      <a:lvl4pPr marL="1371600" algn="l" defTabSz="457200" rtl="0" eaLnBrk="1" latinLnBrk="0" hangingPunct="1">
                        <a:defRPr sz="1800" kern="1200">
                          <a:solidFill>
                            <a:schemeClr val="dk1"/>
                          </a:solidFill>
                          <a:latin typeface="Segoe UI Semilight"/>
                        </a:defRPr>
                      </a:lvl4pPr>
                      <a:lvl5pPr marL="1828800" algn="l" defTabSz="457200" rtl="0" eaLnBrk="1" latinLnBrk="0" hangingPunct="1">
                        <a:defRPr sz="1800" kern="1200">
                          <a:solidFill>
                            <a:schemeClr val="dk1"/>
                          </a:solidFill>
                          <a:latin typeface="Segoe UI Semilight"/>
                        </a:defRPr>
                      </a:lvl5pPr>
                      <a:lvl6pPr marL="2286000" algn="l" defTabSz="457200" rtl="0" eaLnBrk="1" latinLnBrk="0" hangingPunct="1">
                        <a:defRPr sz="1800" kern="1200">
                          <a:solidFill>
                            <a:schemeClr val="dk1"/>
                          </a:solidFill>
                          <a:latin typeface="Segoe UI Semilight"/>
                        </a:defRPr>
                      </a:lvl6pPr>
                      <a:lvl7pPr marL="2743200" algn="l" defTabSz="457200" rtl="0" eaLnBrk="1" latinLnBrk="0" hangingPunct="1">
                        <a:defRPr sz="1800" kern="1200">
                          <a:solidFill>
                            <a:schemeClr val="dk1"/>
                          </a:solidFill>
                          <a:latin typeface="Segoe UI Semilight"/>
                        </a:defRPr>
                      </a:lvl7pPr>
                      <a:lvl8pPr marL="3200400" algn="l" defTabSz="457200" rtl="0" eaLnBrk="1" latinLnBrk="0" hangingPunct="1">
                        <a:defRPr sz="1800" kern="1200">
                          <a:solidFill>
                            <a:schemeClr val="dk1"/>
                          </a:solidFill>
                          <a:latin typeface="Segoe UI Semilight"/>
                        </a:defRPr>
                      </a:lvl8pPr>
                      <a:lvl9pPr marL="3657600" algn="l" defTabSz="457200" rtl="0" eaLnBrk="1" latinLnBrk="0" hangingPunct="1">
                        <a:defRPr sz="1800" kern="1200">
                          <a:solidFill>
                            <a:schemeClr val="dk1"/>
                          </a:solidFill>
                          <a:latin typeface="Segoe UI Semilight"/>
                        </a:defRPr>
                      </a:lvl9pPr>
                    </a:lstStyle>
                    <a:p>
                      <a:pPr fontAlgn="t"/>
                      <a:r>
                        <a:rPr lang="en-US" sz="1600" dirty="0">
                          <a:effectLst/>
                        </a:rPr>
                        <a:t>No issues.</a:t>
                      </a:r>
                    </a:p>
                  </a:txBody>
                  <a:tcPr marL="76200" marR="7620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 xmlns:a16="http://schemas.microsoft.com/office/drawing/2014/main" val="3699880463"/>
                  </a:ext>
                </a:extLst>
              </a:tr>
            </a:tbl>
          </a:graphicData>
        </a:graphic>
      </p:graphicFrame>
      <p:sp>
        <p:nvSpPr>
          <p:cNvPr id="7" name="TextBox 6">
            <a:extLst>
              <a:ext uri="{FF2B5EF4-FFF2-40B4-BE49-F238E27FC236}">
                <a16:creationId xmlns="" xmlns:a16="http://schemas.microsoft.com/office/drawing/2014/main" id="{30B15F3A-C2F4-4435-A711-9D6A1532ADF7}"/>
              </a:ext>
            </a:extLst>
          </p:cNvPr>
          <p:cNvSpPr txBox="1"/>
          <p:nvPr/>
        </p:nvSpPr>
        <p:spPr>
          <a:xfrm>
            <a:off x="910024" y="1860145"/>
            <a:ext cx="51693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a:ea typeface="+mn-ea"/>
                <a:cs typeface="+mn-cs"/>
              </a:rPr>
              <a:t>Synchronization Service Status Codes:</a:t>
            </a:r>
          </a:p>
        </p:txBody>
      </p:sp>
    </p:spTree>
    <p:extLst>
      <p:ext uri="{BB962C8B-B14F-4D97-AF65-F5344CB8AC3E}">
        <p14:creationId xmlns:p14="http://schemas.microsoft.com/office/powerpoint/2010/main" val="30439505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and AD users </a:t>
            </a:r>
          </a:p>
        </p:txBody>
      </p:sp>
      <p:sp>
        <p:nvSpPr>
          <p:cNvPr id="3" name="Text Placeholder 2"/>
          <p:cNvSpPr>
            <a:spLocks noGrp="1"/>
          </p:cNvSpPr>
          <p:nvPr>
            <p:ph type="body" sz="quarter" idx="10"/>
          </p:nvPr>
        </p:nvSpPr>
        <p:spPr>
          <a:xfrm>
            <a:off x="519249" y="1448082"/>
            <a:ext cx="11151916" cy="4725034"/>
          </a:xfrm>
        </p:spPr>
        <p:txBody>
          <a:bodyPr/>
          <a:lstStyle/>
          <a:p>
            <a:r>
              <a:rPr lang="en-GB" sz="3137" dirty="0"/>
              <a:t>Hybrid Azure AD Join</a:t>
            </a:r>
          </a:p>
          <a:p>
            <a:pPr lvl="1"/>
            <a:r>
              <a:rPr lang="en-GB" sz="2353" dirty="0"/>
              <a:t>AD Domain Join with automatic Azure AD registration</a:t>
            </a:r>
          </a:p>
          <a:p>
            <a:pPr lvl="1"/>
            <a:r>
              <a:rPr lang="en-GB" sz="2353" dirty="0"/>
              <a:t>All the benefits of Group Policy / SCCM / Intune</a:t>
            </a:r>
          </a:p>
          <a:p>
            <a:r>
              <a:rPr lang="en-GB" sz="3137" dirty="0"/>
              <a:t>When users sign-in to their device they get a </a:t>
            </a:r>
          </a:p>
          <a:p>
            <a:pPr lvl="1"/>
            <a:r>
              <a:rPr lang="en-GB" sz="2353" dirty="0"/>
              <a:t>Kerberos token for on-premises AD and Primary Refresh Token (PRT) for Azure AD access</a:t>
            </a:r>
          </a:p>
          <a:p>
            <a:r>
              <a:rPr lang="en-GB" sz="3137" dirty="0"/>
              <a:t>Single sign on to all Azure AD authenticated resources</a:t>
            </a:r>
          </a:p>
          <a:p>
            <a:pPr lvl="1"/>
            <a:r>
              <a:rPr lang="en-GB" sz="2353" dirty="0"/>
              <a:t>No requirement to have access to a DC</a:t>
            </a:r>
          </a:p>
          <a:p>
            <a:r>
              <a:rPr lang="en-GB" sz="3137" dirty="0"/>
              <a:t>Conditional access policies can be based on the users device</a:t>
            </a:r>
          </a:p>
          <a:p>
            <a:r>
              <a:rPr lang="en-GB" sz="3137" dirty="0"/>
              <a:t>Windows Hello for Business can be used for authentication</a:t>
            </a:r>
          </a:p>
        </p:txBody>
      </p:sp>
    </p:spTree>
    <p:extLst>
      <p:ext uri="{BB962C8B-B14F-4D97-AF65-F5344CB8AC3E}">
        <p14:creationId xmlns:p14="http://schemas.microsoft.com/office/powerpoint/2010/main" val="32471595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6F9EB9F2-07E2-4D64-BBD8-BB5B217F1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3BBD3375-7CEE-42D4-861E-6C7124230231}"/>
              </a:ext>
            </a:extLst>
          </p:cNvPr>
          <p:cNvSpPr txBox="1">
            <a:spLocks/>
          </p:cNvSpPr>
          <p:nvPr/>
        </p:nvSpPr>
        <p:spPr>
          <a:xfrm>
            <a:off x="4380588" y="965199"/>
            <a:ext cx="6766078" cy="4927601"/>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50" normalizeH="0" baseline="0" noProof="0">
                <a:ln>
                  <a:noFill/>
                </a:ln>
                <a:solidFill>
                  <a:prstClr val="black">
                    <a:lumMod val="85000"/>
                    <a:lumOff val="15000"/>
                  </a:prstClr>
                </a:solidFill>
                <a:effectLst/>
                <a:uLnTx/>
                <a:uFillTx/>
                <a:latin typeface="Calibri Light" panose="020F0302020204030204"/>
                <a:ea typeface="+mj-ea"/>
                <a:cs typeface="+mj-cs"/>
              </a:rPr>
              <a:t>Overview</a:t>
            </a:r>
          </a:p>
        </p:txBody>
      </p:sp>
      <p:cxnSp>
        <p:nvCxnSpPr>
          <p:cNvPr id="16" name="Straight Connector 15">
            <a:extLst>
              <a:ext uri="{FF2B5EF4-FFF2-40B4-BE49-F238E27FC236}">
                <a16:creationId xmlns="" xmlns:a16="http://schemas.microsoft.com/office/drawing/2014/main" id="{F0C57C7C-DFE9-4A1E-B7A9-DF40E63366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6355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746C8D-2481-451D-AF9D-B09501A0259D}"/>
              </a:ext>
            </a:extLst>
          </p:cNvPr>
          <p:cNvSpPr>
            <a:spLocks noGrp="1"/>
          </p:cNvSpPr>
          <p:nvPr>
            <p:ph type="title"/>
          </p:nvPr>
        </p:nvSpPr>
        <p:spPr/>
        <p:txBody>
          <a:bodyPr/>
          <a:lstStyle/>
          <a:p>
            <a:r>
              <a:rPr lang="en-US" dirty="0"/>
              <a:t>Azure AD &amp; Office 365 Identity Timeline</a:t>
            </a:r>
          </a:p>
        </p:txBody>
      </p:sp>
      <p:graphicFrame>
        <p:nvGraphicFramePr>
          <p:cNvPr id="3" name="Diagram 2">
            <a:extLst>
              <a:ext uri="{FF2B5EF4-FFF2-40B4-BE49-F238E27FC236}">
                <a16:creationId xmlns="" xmlns:a16="http://schemas.microsoft.com/office/drawing/2014/main" id="{05E217CC-424E-487A-8C0D-A79B38A92DF9}"/>
              </a:ext>
            </a:extLst>
          </p:cNvPr>
          <p:cNvGraphicFramePr/>
          <p:nvPr>
            <p:extLst/>
          </p:nvPr>
        </p:nvGraphicFramePr>
        <p:xfrm>
          <a:off x="418643" y="1206253"/>
          <a:ext cx="10906502" cy="494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 xmlns:a16="http://schemas.microsoft.com/office/drawing/2014/main" id="{29387185-7E3E-489E-9936-0A0410D8493E}"/>
              </a:ext>
            </a:extLst>
          </p:cNvPr>
          <p:cNvGrpSpPr/>
          <p:nvPr/>
        </p:nvGrpSpPr>
        <p:grpSpPr>
          <a:xfrm>
            <a:off x="10279316" y="4629141"/>
            <a:ext cx="1297476" cy="1542710"/>
            <a:chOff x="6447047" y="5804307"/>
            <a:chExt cx="414034" cy="492291"/>
          </a:xfrm>
        </p:grpSpPr>
        <p:sp>
          <p:nvSpPr>
            <p:cNvPr id="7" name="Freeform 9">
              <a:extLst>
                <a:ext uri="{FF2B5EF4-FFF2-40B4-BE49-F238E27FC236}">
                  <a16:creationId xmlns="" xmlns:a16="http://schemas.microsoft.com/office/drawing/2014/main" id="{7801C526-6D9D-4EF8-BB55-43D9D4A0994F}"/>
                </a:ext>
              </a:extLst>
            </p:cNvPr>
            <p:cNvSpPr>
              <a:spLocks/>
            </p:cNvSpPr>
            <p:nvPr/>
          </p:nvSpPr>
          <p:spPr bwMode="auto">
            <a:xfrm>
              <a:off x="6447047" y="6094541"/>
              <a:ext cx="414034" cy="202057"/>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8" name="Oval 8">
              <a:extLst>
                <a:ext uri="{FF2B5EF4-FFF2-40B4-BE49-F238E27FC236}">
                  <a16:creationId xmlns="" xmlns:a16="http://schemas.microsoft.com/office/drawing/2014/main" id="{8EAF57EE-0B00-4F99-917A-3EB4825826E4}"/>
                </a:ext>
              </a:extLst>
            </p:cNvPr>
            <p:cNvSpPr>
              <a:spLocks noChangeArrowheads="1"/>
            </p:cNvSpPr>
            <p:nvPr/>
          </p:nvSpPr>
          <p:spPr bwMode="auto">
            <a:xfrm>
              <a:off x="6507270" y="5804307"/>
              <a:ext cx="293587" cy="290228"/>
            </a:xfrm>
            <a:prstGeom prst="ellipse">
              <a:avLst/>
            </a:prstGeom>
            <a:noFill/>
            <a:ln w="19050" cap="flat">
              <a:solidFill>
                <a:schemeClr val="accent4"/>
              </a:solidFill>
              <a:prstDash val="solid"/>
              <a:miter lim="800000"/>
              <a:headEnd/>
              <a:tailEnd/>
            </a:ln>
            <a:extLst/>
          </p:spPr>
          <p:txBody>
            <a:bodyPr vert="horz" wrap="square" lIns="93247" tIns="46623" rIns="93247" bIns="46623"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353535"/>
                </a:solidFill>
                <a:effectLst/>
                <a:uLnTx/>
                <a:uFillTx/>
                <a:latin typeface="Segoe UI Semilight"/>
                <a:ea typeface="+mn-ea"/>
                <a:cs typeface="+mn-cs"/>
              </a:endParaRPr>
            </a:p>
          </p:txBody>
        </p:sp>
      </p:grpSp>
    </p:spTree>
    <p:extLst>
      <p:ext uri="{BB962C8B-B14F-4D97-AF65-F5344CB8AC3E}">
        <p14:creationId xmlns:p14="http://schemas.microsoft.com/office/powerpoint/2010/main" val="21526109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CB34F3-4486-4630-AF01-1F57312A77BB}"/>
              </a:ext>
            </a:extLst>
          </p:cNvPr>
          <p:cNvSpPr>
            <a:spLocks noGrp="1"/>
          </p:cNvSpPr>
          <p:nvPr>
            <p:ph type="title"/>
          </p:nvPr>
        </p:nvSpPr>
        <p:spPr/>
        <p:txBody>
          <a:bodyPr/>
          <a:lstStyle/>
          <a:p>
            <a:r>
              <a:rPr lang="en-US"/>
              <a:t>Azure AD Authentication Methods Today</a:t>
            </a:r>
            <a:endParaRPr lang="en-US" dirty="0"/>
          </a:p>
        </p:txBody>
      </p:sp>
      <p:graphicFrame>
        <p:nvGraphicFramePr>
          <p:cNvPr id="4" name="Content Placeholder 3">
            <a:extLst>
              <a:ext uri="{FF2B5EF4-FFF2-40B4-BE49-F238E27FC236}">
                <a16:creationId xmlns="" xmlns:a16="http://schemas.microsoft.com/office/drawing/2014/main" id="{60810C49-65CE-4FFF-A5E5-C8C78CC12803}"/>
              </a:ext>
            </a:extLst>
          </p:cNvPr>
          <p:cNvGraphicFramePr>
            <a:graphicFrameLocks noGrp="1"/>
          </p:cNvGraphicFramePr>
          <p:nvPr>
            <p:ph sz="quarter" idx="10"/>
            <p:extLst/>
          </p:nvPr>
        </p:nvGraphicFramePr>
        <p:xfrm>
          <a:off x="1794933" y="1735667"/>
          <a:ext cx="10270067" cy="420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a:extLst>
              <a:ext uri="{FF2B5EF4-FFF2-40B4-BE49-F238E27FC236}">
                <a16:creationId xmlns="" xmlns:a16="http://schemas.microsoft.com/office/drawing/2014/main" id="{7C816A85-12AC-4137-9BA9-CAD2AB5E37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449417" y="4650509"/>
            <a:ext cx="3550024" cy="2743200"/>
          </a:xfrm>
          <a:prstGeom prst="rect">
            <a:avLst/>
          </a:prstGeom>
        </p:spPr>
      </p:pic>
    </p:spTree>
    <p:extLst>
      <p:ext uri="{BB962C8B-B14F-4D97-AF65-F5344CB8AC3E}">
        <p14:creationId xmlns:p14="http://schemas.microsoft.com/office/powerpoint/2010/main" val="17520647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CB34F3-4486-4630-AF01-1F57312A77BB}"/>
              </a:ext>
            </a:extLst>
          </p:cNvPr>
          <p:cNvSpPr>
            <a:spLocks noGrp="1"/>
          </p:cNvSpPr>
          <p:nvPr>
            <p:ph type="title"/>
          </p:nvPr>
        </p:nvSpPr>
        <p:spPr/>
        <p:txBody>
          <a:bodyPr/>
          <a:lstStyle/>
          <a:p>
            <a:r>
              <a:rPr lang="en-US" dirty="0"/>
              <a:t>Azure AD Authentication Methods Today</a:t>
            </a:r>
          </a:p>
        </p:txBody>
      </p:sp>
      <p:graphicFrame>
        <p:nvGraphicFramePr>
          <p:cNvPr id="4" name="Content Placeholder 3">
            <a:extLst>
              <a:ext uri="{FF2B5EF4-FFF2-40B4-BE49-F238E27FC236}">
                <a16:creationId xmlns="" xmlns:a16="http://schemas.microsoft.com/office/drawing/2014/main" id="{60810C49-65CE-4FFF-A5E5-C8C78CC12803}"/>
              </a:ext>
            </a:extLst>
          </p:cNvPr>
          <p:cNvGraphicFramePr>
            <a:graphicFrameLocks noGrp="1"/>
          </p:cNvGraphicFramePr>
          <p:nvPr>
            <p:ph sz="quarter" idx="10"/>
            <p:extLst/>
          </p:nvPr>
        </p:nvGraphicFramePr>
        <p:xfrm>
          <a:off x="1794933" y="1325034"/>
          <a:ext cx="10270067" cy="4207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 xmlns:a16="http://schemas.microsoft.com/office/drawing/2014/main" id="{DA0C10E6-E35A-47C9-9D82-753A4EC0466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449417" y="4650509"/>
            <a:ext cx="3550024" cy="2743200"/>
          </a:xfrm>
          <a:prstGeom prst="rect">
            <a:avLst/>
          </a:prstGeom>
        </p:spPr>
      </p:pic>
    </p:spTree>
    <p:extLst>
      <p:ext uri="{BB962C8B-B14F-4D97-AF65-F5344CB8AC3E}">
        <p14:creationId xmlns:p14="http://schemas.microsoft.com/office/powerpoint/2010/main" val="6051908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CB34F3-4486-4630-AF01-1F57312A77BB}"/>
              </a:ext>
            </a:extLst>
          </p:cNvPr>
          <p:cNvSpPr>
            <a:spLocks noGrp="1"/>
          </p:cNvSpPr>
          <p:nvPr>
            <p:ph type="title"/>
          </p:nvPr>
        </p:nvSpPr>
        <p:spPr/>
        <p:txBody>
          <a:bodyPr/>
          <a:lstStyle/>
          <a:p>
            <a:r>
              <a:rPr lang="en-US" dirty="0"/>
              <a:t>Azure AD Authentication Methods Today</a:t>
            </a:r>
          </a:p>
        </p:txBody>
      </p:sp>
      <p:graphicFrame>
        <p:nvGraphicFramePr>
          <p:cNvPr id="4" name="Content Placeholder 3">
            <a:extLst>
              <a:ext uri="{FF2B5EF4-FFF2-40B4-BE49-F238E27FC236}">
                <a16:creationId xmlns="" xmlns:a16="http://schemas.microsoft.com/office/drawing/2014/main" id="{60810C49-65CE-4FFF-A5E5-C8C78CC12803}"/>
              </a:ext>
            </a:extLst>
          </p:cNvPr>
          <p:cNvGraphicFramePr>
            <a:graphicFrameLocks noGrp="1"/>
          </p:cNvGraphicFramePr>
          <p:nvPr>
            <p:ph sz="quarter" idx="10"/>
            <p:extLst/>
          </p:nvPr>
        </p:nvGraphicFramePr>
        <p:xfrm>
          <a:off x="1794933" y="1286854"/>
          <a:ext cx="10270067" cy="420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Brace 2">
            <a:extLst>
              <a:ext uri="{FF2B5EF4-FFF2-40B4-BE49-F238E27FC236}">
                <a16:creationId xmlns="" xmlns:a16="http://schemas.microsoft.com/office/drawing/2014/main" id="{C1F7A55F-D003-4B4B-BA77-F16993CF39D1}"/>
              </a:ext>
            </a:extLst>
          </p:cNvPr>
          <p:cNvSpPr/>
          <p:nvPr/>
        </p:nvSpPr>
        <p:spPr>
          <a:xfrm rot="5400000">
            <a:off x="6614865" y="359754"/>
            <a:ext cx="654345" cy="10270068"/>
          </a:xfrm>
          <a:prstGeom prst="rightBrace">
            <a:avLst>
              <a:gd name="adj1" fmla="val 31269"/>
              <a:gd name="adj2" fmla="val 50000"/>
            </a:avLst>
          </a:prstGeom>
          <a:ln w="2857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sp>
        <p:nvSpPr>
          <p:cNvPr id="5" name="TextBox 4">
            <a:extLst>
              <a:ext uri="{FF2B5EF4-FFF2-40B4-BE49-F238E27FC236}">
                <a16:creationId xmlns="" xmlns:a16="http://schemas.microsoft.com/office/drawing/2014/main" id="{C03B9837-A62C-42CC-93AD-8CA6C2A419FB}"/>
              </a:ext>
            </a:extLst>
          </p:cNvPr>
          <p:cNvSpPr txBox="1"/>
          <p:nvPr/>
        </p:nvSpPr>
        <p:spPr>
          <a:xfrm>
            <a:off x="4591506" y="5987433"/>
            <a:ext cx="4101379" cy="307777"/>
          </a:xfrm>
          <a:prstGeom prst="rect">
            <a:avLst/>
          </a:prstGeom>
          <a:noFill/>
        </p:spPr>
        <p:txBody>
          <a:bodyPr wrap="none" rtlCol="0">
            <a:spAutoFit/>
          </a:bodyPr>
          <a:lstStyle/>
          <a:p>
            <a:r>
              <a:rPr lang="en-US" sz="1400" b="1" i="1" dirty="0">
                <a:solidFill>
                  <a:srgbClr val="C00000"/>
                </a:solidFill>
              </a:rPr>
              <a:t>Identity Synchronization through Azure AD Connect</a:t>
            </a:r>
          </a:p>
        </p:txBody>
      </p:sp>
      <p:pic>
        <p:nvPicPr>
          <p:cNvPr id="6" name="Graphic 5">
            <a:extLst>
              <a:ext uri="{FF2B5EF4-FFF2-40B4-BE49-F238E27FC236}">
                <a16:creationId xmlns="" xmlns:a16="http://schemas.microsoft.com/office/drawing/2014/main" id="{0EA1F854-B922-4770-A536-1558355455A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449417" y="4650509"/>
            <a:ext cx="3550024" cy="2743200"/>
          </a:xfrm>
          <a:prstGeom prst="rect">
            <a:avLst/>
          </a:prstGeom>
        </p:spPr>
      </p:pic>
    </p:spTree>
    <p:extLst>
      <p:ext uri="{BB962C8B-B14F-4D97-AF65-F5344CB8AC3E}">
        <p14:creationId xmlns:p14="http://schemas.microsoft.com/office/powerpoint/2010/main" val="35906245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EE7194B5-70CE-4273-AB29-1AAB9A6365EA}"/>
              </a:ext>
            </a:extLst>
          </p:cNvPr>
          <p:cNvSpPr txBox="1">
            <a:spLocks/>
          </p:cNvSpPr>
          <p:nvPr/>
        </p:nvSpPr>
        <p:spPr>
          <a:xfrm>
            <a:off x="1002938" y="671231"/>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dirty="0">
                <a:ln>
                  <a:noFill/>
                </a:ln>
                <a:solidFill>
                  <a:sysClr val="windowText" lastClr="000000">
                    <a:lumMod val="75000"/>
                    <a:lumOff val="25000"/>
                  </a:sysClr>
                </a:solidFill>
                <a:effectLst/>
                <a:uLnTx/>
                <a:uFillTx/>
                <a:latin typeface="Segoe UI Light"/>
                <a:ea typeface="+mj-ea"/>
                <a:cs typeface="+mj-cs"/>
              </a:rPr>
              <a:t>What is Azure Active Directory Connect?</a:t>
            </a:r>
          </a:p>
        </p:txBody>
      </p:sp>
      <p:sp>
        <p:nvSpPr>
          <p:cNvPr id="6" name="Content Placeholder 2">
            <a:extLst>
              <a:ext uri="{FF2B5EF4-FFF2-40B4-BE49-F238E27FC236}">
                <a16:creationId xmlns="" xmlns:a16="http://schemas.microsoft.com/office/drawing/2014/main" id="{58048C42-E651-4402-81D7-0B5DF9DFFF87}"/>
              </a:ext>
            </a:extLst>
          </p:cNvPr>
          <p:cNvSpPr txBox="1">
            <a:spLocks/>
          </p:cNvSpPr>
          <p:nvPr/>
        </p:nvSpPr>
        <p:spPr>
          <a:xfrm>
            <a:off x="1097280" y="2193933"/>
            <a:ext cx="6609347"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Application installed on a Windows Server within your environment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Integrates local Active Directory with Azure Active Directory</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Sync engine based off of Microsoft Identity Manager</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Uses a local SQL server for sync database (can be separate SQL server)</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Includes a monitoring component: Azure AD Connect Health</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rPr>
              <a:t>Free for all Azure AD customers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ysClr val="windowText" lastClr="000000">
                  <a:lumMod val="75000"/>
                  <a:lumOff val="25000"/>
                </a:sysClr>
              </a:solidFill>
              <a:effectLst/>
              <a:uLnTx/>
              <a:uFillTx/>
              <a:latin typeface="Segoe UI Semilight"/>
              <a:ea typeface="+mn-ea"/>
              <a:cs typeface="+mn-cs"/>
            </a:endParaRPr>
          </a:p>
        </p:txBody>
      </p:sp>
      <p:pic>
        <p:nvPicPr>
          <p:cNvPr id="7" name="Picture 6">
            <a:extLst>
              <a:ext uri="{FF2B5EF4-FFF2-40B4-BE49-F238E27FC236}">
                <a16:creationId xmlns="" xmlns:a16="http://schemas.microsoft.com/office/drawing/2014/main" id="{6CB10A09-C9BF-487A-BC30-233714D78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945" y="2288544"/>
            <a:ext cx="3562837" cy="3562837"/>
          </a:xfrm>
          <a:prstGeom prst="rect">
            <a:avLst/>
          </a:prstGeom>
        </p:spPr>
      </p:pic>
    </p:spTree>
    <p:extLst>
      <p:ext uri="{BB962C8B-B14F-4D97-AF65-F5344CB8AC3E}">
        <p14:creationId xmlns:p14="http://schemas.microsoft.com/office/powerpoint/2010/main" val="42680931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2212</Words>
  <Application>Microsoft Office PowerPoint</Application>
  <PresentationFormat>Widescreen</PresentationFormat>
  <Paragraphs>451</Paragraphs>
  <Slides>39</Slides>
  <Notes>34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ＭＳ Ｐゴシック</vt:lpstr>
      <vt:lpstr>Arial</vt:lpstr>
      <vt:lpstr>Calibri</vt:lpstr>
      <vt:lpstr>Calibri Light</vt:lpstr>
      <vt:lpstr>Consolas</vt:lpstr>
      <vt:lpstr>Segoe UI</vt:lpstr>
      <vt:lpstr>Segoe UI Light</vt:lpstr>
      <vt:lpstr>Segoe UI Semibold</vt:lpstr>
      <vt:lpstr>Segoe UI Semilight</vt:lpstr>
      <vt:lpstr>segoe-ui_semibold</vt:lpstr>
      <vt:lpstr>Office Theme</vt:lpstr>
      <vt:lpstr>Visio</vt:lpstr>
      <vt:lpstr>Configure Azure AD Connect like the Pros</vt:lpstr>
      <vt:lpstr>PowerPoint Presentation</vt:lpstr>
      <vt:lpstr>PowerPoint Presentation</vt:lpstr>
      <vt:lpstr>PowerPoint Presentation</vt:lpstr>
      <vt:lpstr>Azure AD &amp; Office 365 Identity Timeline</vt:lpstr>
      <vt:lpstr>Azure AD Authentication Methods Today</vt:lpstr>
      <vt:lpstr>Azure AD Authentication Methods Today</vt:lpstr>
      <vt:lpstr>Azure AD Authentication Methods Today</vt:lpstr>
      <vt:lpstr>PowerPoint Presentation</vt:lpstr>
      <vt:lpstr>PowerPoint Presentation</vt:lpstr>
      <vt:lpstr>Identity + Password (Hash) synchronization</vt:lpstr>
      <vt:lpstr>Pass-through Authentication through AADC  Overview</vt:lpstr>
      <vt:lpstr>Pass-through authentication: Flow  Identity synchronization + Pass-through authentication with Seamless SSO</vt:lpstr>
      <vt:lpstr>Seamless Single Sign-on through AADC  Overview</vt:lpstr>
      <vt:lpstr>Seamless Single Sign-on through AADC  How seamless SSO works with Pass-through authentication and Password hash synchronization</vt:lpstr>
      <vt:lpstr>Federation at what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Windows 10 and AD users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2021-08-13T06:08:08Z</dcterms:created>
  <dcterms:modified xsi:type="dcterms:W3CDTF">2021-08-22T06:08:30Z</dcterms:modified>
</cp:coreProperties>
</file>