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9" autoAdjust="0"/>
    <p:restoredTop sz="94700" autoAdjust="0"/>
  </p:normalViewPr>
  <p:slideViewPr>
    <p:cSldViewPr showGuides="1">
      <p:cViewPr>
        <p:scale>
          <a:sx n="66" d="100"/>
          <a:sy n="66" d="100"/>
        </p:scale>
        <p:origin x="-1608" y="-492"/>
      </p:cViewPr>
      <p:guideLst>
        <p:guide orient="horz" pos="912"/>
        <p:guide orient="horz" pos="720"/>
        <p:guide pos="2880"/>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57725"/>
            <a:ext cx="5029200" cy="4419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59" name="Rectangle 3"/>
          <p:cNvSpPr>
            <a:spLocks noChangeArrowheads="1" noTextEdit="1"/>
          </p:cNvSpPr>
          <p:nvPr>
            <p:ph type="sldImg" idx="2"/>
          </p:nvPr>
        </p:nvSpPr>
        <p:spPr bwMode="auto">
          <a:xfrm>
            <a:off x="1149350" y="854075"/>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609600"/>
            <a:ext cx="20002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8483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924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676400"/>
            <a:ext cx="3924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09600"/>
            <a:ext cx="7696200" cy="8382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676400"/>
            <a:ext cx="8001000" cy="4495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62000" rtl="0" eaLnBrk="0" fontAlgn="base" hangingPunct="0">
        <a:spcBef>
          <a:spcPct val="0"/>
        </a:spcBef>
        <a:spcAft>
          <a:spcPct val="0"/>
        </a:spcAft>
        <a:defRPr sz="3200">
          <a:solidFill>
            <a:schemeClr val="tx2"/>
          </a:solidFill>
          <a:latin typeface="+mj-lt"/>
          <a:ea typeface="+mj-ea"/>
          <a:cs typeface="+mj-cs"/>
        </a:defRPr>
      </a:lvl1pPr>
      <a:lvl2pPr algn="l" defTabSz="762000" rtl="0" eaLnBrk="0" fontAlgn="base" hangingPunct="0">
        <a:spcBef>
          <a:spcPct val="0"/>
        </a:spcBef>
        <a:spcAft>
          <a:spcPct val="0"/>
        </a:spcAft>
        <a:defRPr sz="3200">
          <a:solidFill>
            <a:schemeClr val="tx2"/>
          </a:solidFill>
          <a:latin typeface="Times New Roman" pitchFamily="18" charset="0"/>
        </a:defRPr>
      </a:lvl2pPr>
      <a:lvl3pPr algn="l" defTabSz="762000" rtl="0" eaLnBrk="0" fontAlgn="base" hangingPunct="0">
        <a:spcBef>
          <a:spcPct val="0"/>
        </a:spcBef>
        <a:spcAft>
          <a:spcPct val="0"/>
        </a:spcAft>
        <a:defRPr sz="3200">
          <a:solidFill>
            <a:schemeClr val="tx2"/>
          </a:solidFill>
          <a:latin typeface="Times New Roman" pitchFamily="18" charset="0"/>
        </a:defRPr>
      </a:lvl3pPr>
      <a:lvl4pPr algn="l" defTabSz="762000" rtl="0" eaLnBrk="0" fontAlgn="base" hangingPunct="0">
        <a:spcBef>
          <a:spcPct val="0"/>
        </a:spcBef>
        <a:spcAft>
          <a:spcPct val="0"/>
        </a:spcAft>
        <a:defRPr sz="3200">
          <a:solidFill>
            <a:schemeClr val="tx2"/>
          </a:solidFill>
          <a:latin typeface="Times New Roman" pitchFamily="18" charset="0"/>
        </a:defRPr>
      </a:lvl4pPr>
      <a:lvl5pPr algn="l" defTabSz="762000" rtl="0" eaLnBrk="0" fontAlgn="base" hangingPunct="0">
        <a:spcBef>
          <a:spcPct val="0"/>
        </a:spcBef>
        <a:spcAft>
          <a:spcPct val="0"/>
        </a:spcAft>
        <a:defRPr sz="3200">
          <a:solidFill>
            <a:schemeClr val="tx2"/>
          </a:solidFill>
          <a:latin typeface="Times New Roman" pitchFamily="18" charset="0"/>
        </a:defRPr>
      </a:lvl5pPr>
      <a:lvl6pPr marL="457200" algn="l" defTabSz="762000" rtl="0" eaLnBrk="0" fontAlgn="base" hangingPunct="0">
        <a:spcBef>
          <a:spcPct val="0"/>
        </a:spcBef>
        <a:spcAft>
          <a:spcPct val="0"/>
        </a:spcAft>
        <a:defRPr sz="3200">
          <a:solidFill>
            <a:schemeClr val="tx2"/>
          </a:solidFill>
          <a:latin typeface="Times New Roman" pitchFamily="18" charset="0"/>
        </a:defRPr>
      </a:lvl6pPr>
      <a:lvl7pPr marL="914400" algn="l" defTabSz="762000" rtl="0" eaLnBrk="0" fontAlgn="base" hangingPunct="0">
        <a:spcBef>
          <a:spcPct val="0"/>
        </a:spcBef>
        <a:spcAft>
          <a:spcPct val="0"/>
        </a:spcAft>
        <a:defRPr sz="3200">
          <a:solidFill>
            <a:schemeClr val="tx2"/>
          </a:solidFill>
          <a:latin typeface="Times New Roman" pitchFamily="18" charset="0"/>
        </a:defRPr>
      </a:lvl7pPr>
      <a:lvl8pPr marL="1371600" algn="l" defTabSz="762000" rtl="0" eaLnBrk="0" fontAlgn="base" hangingPunct="0">
        <a:spcBef>
          <a:spcPct val="0"/>
        </a:spcBef>
        <a:spcAft>
          <a:spcPct val="0"/>
        </a:spcAft>
        <a:defRPr sz="3200">
          <a:solidFill>
            <a:schemeClr val="tx2"/>
          </a:solidFill>
          <a:latin typeface="Times New Roman" pitchFamily="18" charset="0"/>
        </a:defRPr>
      </a:lvl8pPr>
      <a:lvl9pPr marL="1828800" algn="l" defTabSz="762000"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defTabSz="762000" rtl="0" eaLnBrk="0" fontAlgn="base" hangingPunct="0">
        <a:spcBef>
          <a:spcPct val="20000"/>
        </a:spcBef>
        <a:spcAft>
          <a:spcPct val="0"/>
        </a:spcAft>
        <a:buSzPct val="100000"/>
        <a:buChar char="•"/>
        <a:defRPr sz="2800">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Char char="–"/>
        <a:defRPr sz="2400">
          <a:solidFill>
            <a:schemeClr val="tx1"/>
          </a:solidFill>
          <a:latin typeface="+mn-lt"/>
        </a:defRPr>
      </a:lvl2pPr>
      <a:lvl3pPr marL="1143000" indent="-228600" algn="l" defTabSz="762000" rtl="0" eaLnBrk="0" fontAlgn="base" hangingPunct="0">
        <a:spcBef>
          <a:spcPct val="20000"/>
        </a:spcBef>
        <a:spcAft>
          <a:spcPct val="0"/>
        </a:spcAft>
        <a:buSzPct val="100000"/>
        <a:buChar char="•"/>
        <a:defRPr sz="20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20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20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20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20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theme/theme1.xml><?xml version="1.0" encoding="utf-8"?>
<a:theme xmlns:a="http://schemas.openxmlformats.org/drawingml/2006/main" name="new">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n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2302312652</TotalTime>
  <Pages>17</Pages>
  <Words>0</Words>
  <Application>Microsoft Office PowerPoint</Application>
  <PresentationFormat>On-screen Show (4:3)</PresentationFormat>
  <Paragraphs>0</Paragraphs>
  <Slides>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0</vt:i4>
      </vt:variant>
    </vt:vector>
  </HeadingPairs>
  <TitlesOfParts>
    <vt:vector size="3" baseType="lpstr">
      <vt:lpstr>Times New Roman</vt:lpstr>
      <vt:lpstr>Arial</vt:lpstr>
      <vt:lpstr>new</vt:lpstr>
    </vt:vector>
  </TitlesOfParts>
  <Manager>sales@bestitdocuments.com</Manager>
  <Company>sales@bestitdocuments.com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sales@bestitdocuments.com</dc:title>
  <dc:subject/>
  <dc:creator>sales@bestitdocuments.com</dc:creator>
  <cp:keywords/>
  <dc:description>Copyright 2013 © BestITDocuments, Inc. All rights reserved.  Reproduction or translation of this work beyond that named in Section 117 of the United States Copyright Act without the express written permission of the copyright owner is unlawful. Requests for further information should be addressed to the Permissions Department, Best IT Documents, Inc. The purchaser may make back-up copies for his/her own use only and not for distribution or resale. The Publisher assumes no responsibility for errors, omissions, or damages, caused by the use of these programs or from the use of the information contained herein.</dc:description>
  <cp:lastModifiedBy>CP1</cp:lastModifiedBy>
  <cp:revision>20</cp:revision>
  <cp:lastPrinted>1601-01-01T00:00:00Z</cp:lastPrinted>
  <dcterms:created xsi:type="dcterms:W3CDTF">1997-02-12T09:50:58Z</dcterms:created>
  <dcterms:modified xsi:type="dcterms:W3CDTF">2013-08-25T01:57:02Z</dcterms:modified>
</cp:coreProperties>
</file>